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408" r:id="rId3"/>
    <p:sldId id="419" r:id="rId4"/>
    <p:sldId id="398" r:id="rId5"/>
    <p:sldId id="257" r:id="rId6"/>
    <p:sldId id="258" r:id="rId7"/>
    <p:sldId id="265" r:id="rId8"/>
    <p:sldId id="263" r:id="rId9"/>
    <p:sldId id="259" r:id="rId10"/>
    <p:sldId id="264" r:id="rId11"/>
    <p:sldId id="261" r:id="rId12"/>
    <p:sldId id="262" r:id="rId13"/>
    <p:sldId id="420" r:id="rId14"/>
    <p:sldId id="26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78613" autoAdjust="0"/>
  </p:normalViewPr>
  <p:slideViewPr>
    <p:cSldViewPr snapToGrid="0">
      <p:cViewPr varScale="1">
        <p:scale>
          <a:sx n="89" d="100"/>
          <a:sy n="89" d="100"/>
        </p:scale>
        <p:origin x="13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2689A-7013-4E2C-BC1C-A608C17053BB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5D3917-0820-44CA-B8F7-3B910664105A}">
      <dgm:prSet/>
      <dgm:spPr/>
      <dgm:t>
        <a:bodyPr/>
        <a:lstStyle/>
        <a:p>
          <a:r>
            <a:rPr lang="en-US" b="1" dirty="0"/>
            <a:t>Prepare Yourself Mentally</a:t>
          </a:r>
          <a:endParaRPr lang="en-US" dirty="0"/>
        </a:p>
      </dgm:t>
    </dgm:pt>
    <dgm:pt modelId="{02942D61-00D5-44B2-934D-AA1AC7984286}" type="parTrans" cxnId="{E634E5E5-7BBE-4A9A-94A9-D3377049FC8A}">
      <dgm:prSet/>
      <dgm:spPr/>
      <dgm:t>
        <a:bodyPr/>
        <a:lstStyle/>
        <a:p>
          <a:endParaRPr lang="en-US"/>
        </a:p>
      </dgm:t>
    </dgm:pt>
    <dgm:pt modelId="{1394670A-C615-472E-A176-39960E304C6F}" type="sibTrans" cxnId="{E634E5E5-7BBE-4A9A-94A9-D3377049FC8A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38EA8FD1-F91F-4FB8-9979-571AA44EE478}">
      <dgm:prSet/>
      <dgm:spPr/>
      <dgm:t>
        <a:bodyPr/>
        <a:lstStyle/>
        <a:p>
          <a:r>
            <a:rPr lang="en-US" b="1"/>
            <a:t>Approach Individuals Properly </a:t>
          </a:r>
          <a:endParaRPr lang="en-US"/>
        </a:p>
      </dgm:t>
    </dgm:pt>
    <dgm:pt modelId="{92F0CA25-4F26-493A-80F7-2856F57AFD0B}" type="parTrans" cxnId="{8720476B-C534-4919-947A-B1271994DDEC}">
      <dgm:prSet/>
      <dgm:spPr/>
      <dgm:t>
        <a:bodyPr/>
        <a:lstStyle/>
        <a:p>
          <a:endParaRPr lang="en-US"/>
        </a:p>
      </dgm:t>
    </dgm:pt>
    <dgm:pt modelId="{2E919CAD-8FC2-4FF5-B398-A0FE1AC390C7}" type="sibTrans" cxnId="{8720476B-C534-4919-947A-B1271994DDEC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5D53AB0-B11D-4EF8-A1F9-442CE709DA22}">
      <dgm:prSet/>
      <dgm:spPr/>
      <dgm:t>
        <a:bodyPr/>
        <a:lstStyle/>
        <a:p>
          <a:r>
            <a:rPr lang="en-US" b="1" dirty="0"/>
            <a:t>Communicate Effectively </a:t>
          </a:r>
        </a:p>
      </dgm:t>
    </dgm:pt>
    <dgm:pt modelId="{DD4A9442-F969-4288-9EAD-461537EA635E}" type="parTrans" cxnId="{05251DB7-4F09-4CB5-866D-EBBA4CD3B71C}">
      <dgm:prSet/>
      <dgm:spPr/>
      <dgm:t>
        <a:bodyPr/>
        <a:lstStyle/>
        <a:p>
          <a:endParaRPr lang="en-US"/>
        </a:p>
      </dgm:t>
    </dgm:pt>
    <dgm:pt modelId="{3800E086-9E5F-47F6-9608-D30F6A493966}" type="sibTrans" cxnId="{05251DB7-4F09-4CB5-866D-EBBA4CD3B71C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06B288F-367C-45BF-B556-4C18C8E2FE5C}">
      <dgm:prSet/>
      <dgm:spPr/>
      <dgm:t>
        <a:bodyPr/>
        <a:lstStyle/>
        <a:p>
          <a:r>
            <a:rPr lang="en-US" b="1" dirty="0"/>
            <a:t>Listen Effectively </a:t>
          </a:r>
        </a:p>
      </dgm:t>
    </dgm:pt>
    <dgm:pt modelId="{48B85177-B94F-4E7E-8499-F2C1D2A18AB3}" type="parTrans" cxnId="{93B853C6-A47D-4B10-9DE8-2E811BF3A44A}">
      <dgm:prSet/>
      <dgm:spPr/>
      <dgm:t>
        <a:bodyPr/>
        <a:lstStyle/>
        <a:p>
          <a:endParaRPr lang="en-US"/>
        </a:p>
      </dgm:t>
    </dgm:pt>
    <dgm:pt modelId="{B3AAC50F-82D6-4956-BD80-73942F4F75DC}" type="sibTrans" cxnId="{93B853C6-A47D-4B10-9DE8-2E811BF3A44A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2F7C2ADF-C295-47E4-AD76-C4ADC2620B75}">
      <dgm:prSet/>
      <dgm:spPr/>
      <dgm:t>
        <a:bodyPr/>
        <a:lstStyle/>
        <a:p>
          <a:r>
            <a:rPr lang="en-US" b="1"/>
            <a:t>Manage the Stages of Conflict </a:t>
          </a:r>
          <a:endParaRPr lang="en-US"/>
        </a:p>
      </dgm:t>
    </dgm:pt>
    <dgm:pt modelId="{E4EB2942-E3FA-4D3B-ADC2-3B5222A4D6DA}" type="parTrans" cxnId="{6E8DEACE-05BC-4C31-82C5-626D4987B8A3}">
      <dgm:prSet/>
      <dgm:spPr/>
      <dgm:t>
        <a:bodyPr/>
        <a:lstStyle/>
        <a:p>
          <a:endParaRPr lang="en-US"/>
        </a:p>
      </dgm:t>
    </dgm:pt>
    <dgm:pt modelId="{50FC22F7-1E2A-4A29-A618-C5309DA365E0}" type="sibTrans" cxnId="{6E8DEACE-05BC-4C31-82C5-626D4987B8A3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11361214-CFC1-4685-B1A5-72C06D39061D}" type="pres">
      <dgm:prSet presAssocID="{7B82689A-7013-4E2C-BC1C-A608C17053BB}" presName="Name0" presStyleCnt="0">
        <dgm:presLayoutVars>
          <dgm:animLvl val="lvl"/>
          <dgm:resizeHandles val="exact"/>
        </dgm:presLayoutVars>
      </dgm:prSet>
      <dgm:spPr/>
    </dgm:pt>
    <dgm:pt modelId="{E2E61A9E-03A3-4671-B9EA-30C45E96A6D5}" type="pres">
      <dgm:prSet presAssocID="{9D5D3917-0820-44CA-B8F7-3B910664105A}" presName="compositeNode" presStyleCnt="0">
        <dgm:presLayoutVars>
          <dgm:bulletEnabled val="1"/>
        </dgm:presLayoutVars>
      </dgm:prSet>
      <dgm:spPr/>
    </dgm:pt>
    <dgm:pt modelId="{F6618691-26DA-49C9-9A2F-737364943C2C}" type="pres">
      <dgm:prSet presAssocID="{9D5D3917-0820-44CA-B8F7-3B910664105A}" presName="bgRect" presStyleLbl="bgAccFollowNode1" presStyleIdx="0" presStyleCnt="5"/>
      <dgm:spPr/>
    </dgm:pt>
    <dgm:pt modelId="{C2CB0B8C-5989-4C7B-BFB1-816A2A348746}" type="pres">
      <dgm:prSet presAssocID="{1394670A-C615-472E-A176-39960E304C6F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116B65C2-1B16-49C5-9EC5-8072BFFA6D6F}" type="pres">
      <dgm:prSet presAssocID="{9D5D3917-0820-44CA-B8F7-3B910664105A}" presName="bottomLine" presStyleLbl="alignNode1" presStyleIdx="1" presStyleCnt="10">
        <dgm:presLayoutVars/>
      </dgm:prSet>
      <dgm:spPr/>
    </dgm:pt>
    <dgm:pt modelId="{537CCAD9-3A73-4B3A-AFB3-E8ED835A2F75}" type="pres">
      <dgm:prSet presAssocID="{9D5D3917-0820-44CA-B8F7-3B910664105A}" presName="nodeText" presStyleLbl="bgAccFollowNode1" presStyleIdx="0" presStyleCnt="5">
        <dgm:presLayoutVars>
          <dgm:bulletEnabled val="1"/>
        </dgm:presLayoutVars>
      </dgm:prSet>
      <dgm:spPr/>
    </dgm:pt>
    <dgm:pt modelId="{AE6E08EA-8525-431A-A7CF-F6B42FF870C9}" type="pres">
      <dgm:prSet presAssocID="{1394670A-C615-472E-A176-39960E304C6F}" presName="sibTrans" presStyleCnt="0"/>
      <dgm:spPr/>
    </dgm:pt>
    <dgm:pt modelId="{B912812F-4867-4E91-981A-21CD00A77CAA}" type="pres">
      <dgm:prSet presAssocID="{38EA8FD1-F91F-4FB8-9979-571AA44EE478}" presName="compositeNode" presStyleCnt="0">
        <dgm:presLayoutVars>
          <dgm:bulletEnabled val="1"/>
        </dgm:presLayoutVars>
      </dgm:prSet>
      <dgm:spPr/>
    </dgm:pt>
    <dgm:pt modelId="{7D5ED645-BFEB-4DFD-BCF0-8629FB0FE425}" type="pres">
      <dgm:prSet presAssocID="{38EA8FD1-F91F-4FB8-9979-571AA44EE478}" presName="bgRect" presStyleLbl="bgAccFollowNode1" presStyleIdx="1" presStyleCnt="5"/>
      <dgm:spPr/>
    </dgm:pt>
    <dgm:pt modelId="{F6CAB9D1-83D0-4095-9BC4-0521D569FCFB}" type="pres">
      <dgm:prSet presAssocID="{2E919CAD-8FC2-4FF5-B398-A0FE1AC390C7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1675E8BF-34D9-4C6B-89E1-84C91D116F79}" type="pres">
      <dgm:prSet presAssocID="{38EA8FD1-F91F-4FB8-9979-571AA44EE478}" presName="bottomLine" presStyleLbl="alignNode1" presStyleIdx="3" presStyleCnt="10">
        <dgm:presLayoutVars/>
      </dgm:prSet>
      <dgm:spPr/>
    </dgm:pt>
    <dgm:pt modelId="{CF85439E-288A-4C95-86D0-E480C74FA53D}" type="pres">
      <dgm:prSet presAssocID="{38EA8FD1-F91F-4FB8-9979-571AA44EE478}" presName="nodeText" presStyleLbl="bgAccFollowNode1" presStyleIdx="1" presStyleCnt="5">
        <dgm:presLayoutVars>
          <dgm:bulletEnabled val="1"/>
        </dgm:presLayoutVars>
      </dgm:prSet>
      <dgm:spPr/>
    </dgm:pt>
    <dgm:pt modelId="{EE6E9082-E60F-4AFD-9742-3F45E574E6DE}" type="pres">
      <dgm:prSet presAssocID="{2E919CAD-8FC2-4FF5-B398-A0FE1AC390C7}" presName="sibTrans" presStyleCnt="0"/>
      <dgm:spPr/>
    </dgm:pt>
    <dgm:pt modelId="{1027F5FF-4220-4D90-B0EB-4E2F79E7A53B}" type="pres">
      <dgm:prSet presAssocID="{E5D53AB0-B11D-4EF8-A1F9-442CE709DA22}" presName="compositeNode" presStyleCnt="0">
        <dgm:presLayoutVars>
          <dgm:bulletEnabled val="1"/>
        </dgm:presLayoutVars>
      </dgm:prSet>
      <dgm:spPr/>
    </dgm:pt>
    <dgm:pt modelId="{EE8E635B-2A1B-403E-8938-F41D682E8E7C}" type="pres">
      <dgm:prSet presAssocID="{E5D53AB0-B11D-4EF8-A1F9-442CE709DA22}" presName="bgRect" presStyleLbl="bgAccFollowNode1" presStyleIdx="2" presStyleCnt="5"/>
      <dgm:spPr/>
    </dgm:pt>
    <dgm:pt modelId="{FD434FAF-4A63-4F76-9647-CC7DB941678E}" type="pres">
      <dgm:prSet presAssocID="{3800E086-9E5F-47F6-9608-D30F6A493966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EDCA508C-720E-46C7-93C5-E99108E62955}" type="pres">
      <dgm:prSet presAssocID="{E5D53AB0-B11D-4EF8-A1F9-442CE709DA22}" presName="bottomLine" presStyleLbl="alignNode1" presStyleIdx="5" presStyleCnt="10">
        <dgm:presLayoutVars/>
      </dgm:prSet>
      <dgm:spPr/>
    </dgm:pt>
    <dgm:pt modelId="{B2003555-298E-4F7F-AB9E-4022BB7F0D28}" type="pres">
      <dgm:prSet presAssocID="{E5D53AB0-B11D-4EF8-A1F9-442CE709DA22}" presName="nodeText" presStyleLbl="bgAccFollowNode1" presStyleIdx="2" presStyleCnt="5">
        <dgm:presLayoutVars>
          <dgm:bulletEnabled val="1"/>
        </dgm:presLayoutVars>
      </dgm:prSet>
      <dgm:spPr/>
    </dgm:pt>
    <dgm:pt modelId="{03BA3E8A-6801-4367-B9BA-5EB98BFE13D1}" type="pres">
      <dgm:prSet presAssocID="{3800E086-9E5F-47F6-9608-D30F6A493966}" presName="sibTrans" presStyleCnt="0"/>
      <dgm:spPr/>
    </dgm:pt>
    <dgm:pt modelId="{CE54FC91-14B3-4896-89AB-9A6F63C9D27C}" type="pres">
      <dgm:prSet presAssocID="{C06B288F-367C-45BF-B556-4C18C8E2FE5C}" presName="compositeNode" presStyleCnt="0">
        <dgm:presLayoutVars>
          <dgm:bulletEnabled val="1"/>
        </dgm:presLayoutVars>
      </dgm:prSet>
      <dgm:spPr/>
    </dgm:pt>
    <dgm:pt modelId="{BFBC8857-1A6D-4DB6-9A65-7B15420B00AF}" type="pres">
      <dgm:prSet presAssocID="{C06B288F-367C-45BF-B556-4C18C8E2FE5C}" presName="bgRect" presStyleLbl="bgAccFollowNode1" presStyleIdx="3" presStyleCnt="5"/>
      <dgm:spPr/>
    </dgm:pt>
    <dgm:pt modelId="{42B4F0AD-35EE-4F2C-880D-B2D008BFB8F0}" type="pres">
      <dgm:prSet presAssocID="{B3AAC50F-82D6-4956-BD80-73942F4F75DC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D6ADA124-DDE1-4615-B98F-EC2849447D27}" type="pres">
      <dgm:prSet presAssocID="{C06B288F-367C-45BF-B556-4C18C8E2FE5C}" presName="bottomLine" presStyleLbl="alignNode1" presStyleIdx="7" presStyleCnt="10">
        <dgm:presLayoutVars/>
      </dgm:prSet>
      <dgm:spPr/>
    </dgm:pt>
    <dgm:pt modelId="{6192C4F7-A7CA-4856-B108-E787FC8B9BFF}" type="pres">
      <dgm:prSet presAssocID="{C06B288F-367C-45BF-B556-4C18C8E2FE5C}" presName="nodeText" presStyleLbl="bgAccFollowNode1" presStyleIdx="3" presStyleCnt="5">
        <dgm:presLayoutVars>
          <dgm:bulletEnabled val="1"/>
        </dgm:presLayoutVars>
      </dgm:prSet>
      <dgm:spPr/>
    </dgm:pt>
    <dgm:pt modelId="{2E2DB147-7486-4843-BC88-E1AB17F2E428}" type="pres">
      <dgm:prSet presAssocID="{B3AAC50F-82D6-4956-BD80-73942F4F75DC}" presName="sibTrans" presStyleCnt="0"/>
      <dgm:spPr/>
    </dgm:pt>
    <dgm:pt modelId="{3512AC9F-8D45-4E9B-9C17-BB59D2E9FEDC}" type="pres">
      <dgm:prSet presAssocID="{2F7C2ADF-C295-47E4-AD76-C4ADC2620B75}" presName="compositeNode" presStyleCnt="0">
        <dgm:presLayoutVars>
          <dgm:bulletEnabled val="1"/>
        </dgm:presLayoutVars>
      </dgm:prSet>
      <dgm:spPr/>
    </dgm:pt>
    <dgm:pt modelId="{67EB88E0-10C6-42E1-A526-55994D27E8FE}" type="pres">
      <dgm:prSet presAssocID="{2F7C2ADF-C295-47E4-AD76-C4ADC2620B75}" presName="bgRect" presStyleLbl="bgAccFollowNode1" presStyleIdx="4" presStyleCnt="5"/>
      <dgm:spPr/>
    </dgm:pt>
    <dgm:pt modelId="{296A5A6F-8EA1-4323-AB50-11C672C0A8DA}" type="pres">
      <dgm:prSet presAssocID="{50FC22F7-1E2A-4A29-A618-C5309DA365E0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81CF6194-78EC-4246-B16B-162E0EBCEACF}" type="pres">
      <dgm:prSet presAssocID="{2F7C2ADF-C295-47E4-AD76-C4ADC2620B75}" presName="bottomLine" presStyleLbl="alignNode1" presStyleIdx="9" presStyleCnt="10">
        <dgm:presLayoutVars/>
      </dgm:prSet>
      <dgm:spPr/>
    </dgm:pt>
    <dgm:pt modelId="{86E2C8D3-9FC0-499D-972A-8397B2693290}" type="pres">
      <dgm:prSet presAssocID="{2F7C2ADF-C295-47E4-AD76-C4ADC2620B75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08B58305-73EE-4095-A7F3-1755FD10F285}" type="presOf" srcId="{3800E086-9E5F-47F6-9608-D30F6A493966}" destId="{FD434FAF-4A63-4F76-9647-CC7DB941678E}" srcOrd="0" destOrd="0" presId="urn:microsoft.com/office/officeart/2016/7/layout/BasicLinearProcessNumbered#1"/>
    <dgm:cxn modelId="{9AE06515-6AF0-46AB-B7DB-5B0EC37F892C}" type="presOf" srcId="{2F7C2ADF-C295-47E4-AD76-C4ADC2620B75}" destId="{86E2C8D3-9FC0-499D-972A-8397B2693290}" srcOrd="1" destOrd="0" presId="urn:microsoft.com/office/officeart/2016/7/layout/BasicLinearProcessNumbered#1"/>
    <dgm:cxn modelId="{BD32A724-A245-42AA-B885-D8DC05BCA231}" type="presOf" srcId="{9D5D3917-0820-44CA-B8F7-3B910664105A}" destId="{F6618691-26DA-49C9-9A2F-737364943C2C}" srcOrd="0" destOrd="0" presId="urn:microsoft.com/office/officeart/2016/7/layout/BasicLinearProcessNumbered#1"/>
    <dgm:cxn modelId="{3F8D762E-596F-4DF3-B584-380BC935CD02}" type="presOf" srcId="{38EA8FD1-F91F-4FB8-9979-571AA44EE478}" destId="{CF85439E-288A-4C95-86D0-E480C74FA53D}" srcOrd="1" destOrd="0" presId="urn:microsoft.com/office/officeart/2016/7/layout/BasicLinearProcessNumbered#1"/>
    <dgm:cxn modelId="{8318BF30-BAAC-470D-A252-1E7DE9CF3ED9}" type="presOf" srcId="{7B82689A-7013-4E2C-BC1C-A608C17053BB}" destId="{11361214-CFC1-4685-B1A5-72C06D39061D}" srcOrd="0" destOrd="0" presId="urn:microsoft.com/office/officeart/2016/7/layout/BasicLinearProcessNumbered#1"/>
    <dgm:cxn modelId="{016BDA3B-6765-4F74-B6C3-805F3956A857}" type="presOf" srcId="{2E919CAD-8FC2-4FF5-B398-A0FE1AC390C7}" destId="{F6CAB9D1-83D0-4095-9BC4-0521D569FCFB}" srcOrd="0" destOrd="0" presId="urn:microsoft.com/office/officeart/2016/7/layout/BasicLinearProcessNumbered#1"/>
    <dgm:cxn modelId="{FEC81C40-5929-4BF7-81E3-CF2FAD2BF2F4}" type="presOf" srcId="{50FC22F7-1E2A-4A29-A618-C5309DA365E0}" destId="{296A5A6F-8EA1-4323-AB50-11C672C0A8DA}" srcOrd="0" destOrd="0" presId="urn:microsoft.com/office/officeart/2016/7/layout/BasicLinearProcessNumbered#1"/>
    <dgm:cxn modelId="{1E459E47-7641-422D-BE98-5710600500B8}" type="presOf" srcId="{C06B288F-367C-45BF-B556-4C18C8E2FE5C}" destId="{BFBC8857-1A6D-4DB6-9A65-7B15420B00AF}" srcOrd="0" destOrd="0" presId="urn:microsoft.com/office/officeart/2016/7/layout/BasicLinearProcessNumbered#1"/>
    <dgm:cxn modelId="{8720476B-C534-4919-947A-B1271994DDEC}" srcId="{7B82689A-7013-4E2C-BC1C-A608C17053BB}" destId="{38EA8FD1-F91F-4FB8-9979-571AA44EE478}" srcOrd="1" destOrd="0" parTransId="{92F0CA25-4F26-493A-80F7-2856F57AFD0B}" sibTransId="{2E919CAD-8FC2-4FF5-B398-A0FE1AC390C7}"/>
    <dgm:cxn modelId="{C8DDF484-067B-4322-A749-579C72FCD8BB}" type="presOf" srcId="{C06B288F-367C-45BF-B556-4C18C8E2FE5C}" destId="{6192C4F7-A7CA-4856-B108-E787FC8B9BFF}" srcOrd="1" destOrd="0" presId="urn:microsoft.com/office/officeart/2016/7/layout/BasicLinearProcessNumbered#1"/>
    <dgm:cxn modelId="{FC98FE9B-FB76-421E-A03B-9985FC12A1F9}" type="presOf" srcId="{B3AAC50F-82D6-4956-BD80-73942F4F75DC}" destId="{42B4F0AD-35EE-4F2C-880D-B2D008BFB8F0}" srcOrd="0" destOrd="0" presId="urn:microsoft.com/office/officeart/2016/7/layout/BasicLinearProcessNumbered#1"/>
    <dgm:cxn modelId="{DC1783AD-6948-4C88-AE13-65437EECB237}" type="presOf" srcId="{E5D53AB0-B11D-4EF8-A1F9-442CE709DA22}" destId="{B2003555-298E-4F7F-AB9E-4022BB7F0D28}" srcOrd="1" destOrd="0" presId="urn:microsoft.com/office/officeart/2016/7/layout/BasicLinearProcessNumbered#1"/>
    <dgm:cxn modelId="{05251DB7-4F09-4CB5-866D-EBBA4CD3B71C}" srcId="{7B82689A-7013-4E2C-BC1C-A608C17053BB}" destId="{E5D53AB0-B11D-4EF8-A1F9-442CE709DA22}" srcOrd="2" destOrd="0" parTransId="{DD4A9442-F969-4288-9EAD-461537EA635E}" sibTransId="{3800E086-9E5F-47F6-9608-D30F6A493966}"/>
    <dgm:cxn modelId="{93B853C6-A47D-4B10-9DE8-2E811BF3A44A}" srcId="{7B82689A-7013-4E2C-BC1C-A608C17053BB}" destId="{C06B288F-367C-45BF-B556-4C18C8E2FE5C}" srcOrd="3" destOrd="0" parTransId="{48B85177-B94F-4E7E-8499-F2C1D2A18AB3}" sibTransId="{B3AAC50F-82D6-4956-BD80-73942F4F75DC}"/>
    <dgm:cxn modelId="{E2F303C9-12BA-4CFE-B7EC-937EAA0BBE1E}" type="presOf" srcId="{E5D53AB0-B11D-4EF8-A1F9-442CE709DA22}" destId="{EE8E635B-2A1B-403E-8938-F41D682E8E7C}" srcOrd="0" destOrd="0" presId="urn:microsoft.com/office/officeart/2016/7/layout/BasicLinearProcessNumbered#1"/>
    <dgm:cxn modelId="{506D8AC9-6951-4BD6-826F-7730C75C7399}" type="presOf" srcId="{2F7C2ADF-C295-47E4-AD76-C4ADC2620B75}" destId="{67EB88E0-10C6-42E1-A526-55994D27E8FE}" srcOrd="0" destOrd="0" presId="urn:microsoft.com/office/officeart/2016/7/layout/BasicLinearProcessNumbered#1"/>
    <dgm:cxn modelId="{6E8DEACE-05BC-4C31-82C5-626D4987B8A3}" srcId="{7B82689A-7013-4E2C-BC1C-A608C17053BB}" destId="{2F7C2ADF-C295-47E4-AD76-C4ADC2620B75}" srcOrd="4" destOrd="0" parTransId="{E4EB2942-E3FA-4D3B-ADC2-3B5222A4D6DA}" sibTransId="{50FC22F7-1E2A-4A29-A618-C5309DA365E0}"/>
    <dgm:cxn modelId="{678929CF-D8C1-4B11-8E59-B17A5C424A08}" type="presOf" srcId="{38EA8FD1-F91F-4FB8-9979-571AA44EE478}" destId="{7D5ED645-BFEB-4DFD-BCF0-8629FB0FE425}" srcOrd="0" destOrd="0" presId="urn:microsoft.com/office/officeart/2016/7/layout/BasicLinearProcessNumbered#1"/>
    <dgm:cxn modelId="{E634E5E5-7BBE-4A9A-94A9-D3377049FC8A}" srcId="{7B82689A-7013-4E2C-BC1C-A608C17053BB}" destId="{9D5D3917-0820-44CA-B8F7-3B910664105A}" srcOrd="0" destOrd="0" parTransId="{02942D61-00D5-44B2-934D-AA1AC7984286}" sibTransId="{1394670A-C615-472E-A176-39960E304C6F}"/>
    <dgm:cxn modelId="{79C3BCEC-6E3F-4ABE-B6BE-33ED11E31F1F}" type="presOf" srcId="{9D5D3917-0820-44CA-B8F7-3B910664105A}" destId="{537CCAD9-3A73-4B3A-AFB3-E8ED835A2F75}" srcOrd="1" destOrd="0" presId="urn:microsoft.com/office/officeart/2016/7/layout/BasicLinearProcessNumbered#1"/>
    <dgm:cxn modelId="{AFD47FF9-3C35-4F24-B49B-B809648200D6}" type="presOf" srcId="{1394670A-C615-472E-A176-39960E304C6F}" destId="{C2CB0B8C-5989-4C7B-BFB1-816A2A348746}" srcOrd="0" destOrd="0" presId="urn:microsoft.com/office/officeart/2016/7/layout/BasicLinearProcessNumbered#1"/>
    <dgm:cxn modelId="{BA658515-0A28-4AB6-B4DA-EAC28486A3B5}" type="presParOf" srcId="{11361214-CFC1-4685-B1A5-72C06D39061D}" destId="{E2E61A9E-03A3-4671-B9EA-30C45E96A6D5}" srcOrd="0" destOrd="0" presId="urn:microsoft.com/office/officeart/2016/7/layout/BasicLinearProcessNumbered#1"/>
    <dgm:cxn modelId="{2C94EDAE-7F61-494E-A328-4AD966397D51}" type="presParOf" srcId="{E2E61A9E-03A3-4671-B9EA-30C45E96A6D5}" destId="{F6618691-26DA-49C9-9A2F-737364943C2C}" srcOrd="0" destOrd="0" presId="urn:microsoft.com/office/officeart/2016/7/layout/BasicLinearProcessNumbered#1"/>
    <dgm:cxn modelId="{A02296DF-3F0F-4E5C-BCAA-9212C36C51AB}" type="presParOf" srcId="{E2E61A9E-03A3-4671-B9EA-30C45E96A6D5}" destId="{C2CB0B8C-5989-4C7B-BFB1-816A2A348746}" srcOrd="1" destOrd="0" presId="urn:microsoft.com/office/officeart/2016/7/layout/BasicLinearProcessNumbered#1"/>
    <dgm:cxn modelId="{5723474E-352F-44DF-8B20-CADC04614541}" type="presParOf" srcId="{E2E61A9E-03A3-4671-B9EA-30C45E96A6D5}" destId="{116B65C2-1B16-49C5-9EC5-8072BFFA6D6F}" srcOrd="2" destOrd="0" presId="urn:microsoft.com/office/officeart/2016/7/layout/BasicLinearProcessNumbered#1"/>
    <dgm:cxn modelId="{A247A10D-4C69-468E-A04B-016FE4C8D7CE}" type="presParOf" srcId="{E2E61A9E-03A3-4671-B9EA-30C45E96A6D5}" destId="{537CCAD9-3A73-4B3A-AFB3-E8ED835A2F75}" srcOrd="3" destOrd="0" presId="urn:microsoft.com/office/officeart/2016/7/layout/BasicLinearProcessNumbered#1"/>
    <dgm:cxn modelId="{3A2E5400-99E0-43BE-8E65-1ACF7FE3A8A8}" type="presParOf" srcId="{11361214-CFC1-4685-B1A5-72C06D39061D}" destId="{AE6E08EA-8525-431A-A7CF-F6B42FF870C9}" srcOrd="1" destOrd="0" presId="urn:microsoft.com/office/officeart/2016/7/layout/BasicLinearProcessNumbered#1"/>
    <dgm:cxn modelId="{1ED539A1-220E-4547-A55C-8391D5B795C2}" type="presParOf" srcId="{11361214-CFC1-4685-B1A5-72C06D39061D}" destId="{B912812F-4867-4E91-981A-21CD00A77CAA}" srcOrd="2" destOrd="0" presId="urn:microsoft.com/office/officeart/2016/7/layout/BasicLinearProcessNumbered#1"/>
    <dgm:cxn modelId="{3E1B6324-41FD-4211-8D4D-9845ED71414F}" type="presParOf" srcId="{B912812F-4867-4E91-981A-21CD00A77CAA}" destId="{7D5ED645-BFEB-4DFD-BCF0-8629FB0FE425}" srcOrd="0" destOrd="0" presId="urn:microsoft.com/office/officeart/2016/7/layout/BasicLinearProcessNumbered#1"/>
    <dgm:cxn modelId="{3E23A4FB-E7B3-4309-891E-8A3C382E2047}" type="presParOf" srcId="{B912812F-4867-4E91-981A-21CD00A77CAA}" destId="{F6CAB9D1-83D0-4095-9BC4-0521D569FCFB}" srcOrd="1" destOrd="0" presId="urn:microsoft.com/office/officeart/2016/7/layout/BasicLinearProcessNumbered#1"/>
    <dgm:cxn modelId="{EBA3D4CA-295E-4674-9113-47F2389B2238}" type="presParOf" srcId="{B912812F-4867-4E91-981A-21CD00A77CAA}" destId="{1675E8BF-34D9-4C6B-89E1-84C91D116F79}" srcOrd="2" destOrd="0" presId="urn:microsoft.com/office/officeart/2016/7/layout/BasicLinearProcessNumbered#1"/>
    <dgm:cxn modelId="{EAA556A6-AB5B-4FF9-BF14-9637B1FC0943}" type="presParOf" srcId="{B912812F-4867-4E91-981A-21CD00A77CAA}" destId="{CF85439E-288A-4C95-86D0-E480C74FA53D}" srcOrd="3" destOrd="0" presId="urn:microsoft.com/office/officeart/2016/7/layout/BasicLinearProcessNumbered#1"/>
    <dgm:cxn modelId="{BF4A4433-B133-4867-9D79-DA0AADEA272C}" type="presParOf" srcId="{11361214-CFC1-4685-B1A5-72C06D39061D}" destId="{EE6E9082-E60F-4AFD-9742-3F45E574E6DE}" srcOrd="3" destOrd="0" presId="urn:microsoft.com/office/officeart/2016/7/layout/BasicLinearProcessNumbered#1"/>
    <dgm:cxn modelId="{5011DC2B-FFCA-494B-9F70-A931B35765AB}" type="presParOf" srcId="{11361214-CFC1-4685-B1A5-72C06D39061D}" destId="{1027F5FF-4220-4D90-B0EB-4E2F79E7A53B}" srcOrd="4" destOrd="0" presId="urn:microsoft.com/office/officeart/2016/7/layout/BasicLinearProcessNumbered#1"/>
    <dgm:cxn modelId="{69F5D38D-CFE0-4C8D-93F7-38569629A2A6}" type="presParOf" srcId="{1027F5FF-4220-4D90-B0EB-4E2F79E7A53B}" destId="{EE8E635B-2A1B-403E-8938-F41D682E8E7C}" srcOrd="0" destOrd="0" presId="urn:microsoft.com/office/officeart/2016/7/layout/BasicLinearProcessNumbered#1"/>
    <dgm:cxn modelId="{8F95E523-239F-46C4-83F7-C915AB8363A3}" type="presParOf" srcId="{1027F5FF-4220-4D90-B0EB-4E2F79E7A53B}" destId="{FD434FAF-4A63-4F76-9647-CC7DB941678E}" srcOrd="1" destOrd="0" presId="urn:microsoft.com/office/officeart/2016/7/layout/BasicLinearProcessNumbered#1"/>
    <dgm:cxn modelId="{2C65DFEA-961D-4BCA-A8C4-350E1D921687}" type="presParOf" srcId="{1027F5FF-4220-4D90-B0EB-4E2F79E7A53B}" destId="{EDCA508C-720E-46C7-93C5-E99108E62955}" srcOrd="2" destOrd="0" presId="urn:microsoft.com/office/officeart/2016/7/layout/BasicLinearProcessNumbered#1"/>
    <dgm:cxn modelId="{FF07E9D9-2B08-49B0-8A7E-7576B04B36BB}" type="presParOf" srcId="{1027F5FF-4220-4D90-B0EB-4E2F79E7A53B}" destId="{B2003555-298E-4F7F-AB9E-4022BB7F0D28}" srcOrd="3" destOrd="0" presId="urn:microsoft.com/office/officeart/2016/7/layout/BasicLinearProcessNumbered#1"/>
    <dgm:cxn modelId="{CA74CFEF-24C1-4D05-B008-9C88BB1FA66C}" type="presParOf" srcId="{11361214-CFC1-4685-B1A5-72C06D39061D}" destId="{03BA3E8A-6801-4367-B9BA-5EB98BFE13D1}" srcOrd="5" destOrd="0" presId="urn:microsoft.com/office/officeart/2016/7/layout/BasicLinearProcessNumbered#1"/>
    <dgm:cxn modelId="{7F2A3C2E-88F8-4830-A9DC-C3EF01B004F4}" type="presParOf" srcId="{11361214-CFC1-4685-B1A5-72C06D39061D}" destId="{CE54FC91-14B3-4896-89AB-9A6F63C9D27C}" srcOrd="6" destOrd="0" presId="urn:microsoft.com/office/officeart/2016/7/layout/BasicLinearProcessNumbered#1"/>
    <dgm:cxn modelId="{B9772494-0121-403D-88F8-C1669613AA8A}" type="presParOf" srcId="{CE54FC91-14B3-4896-89AB-9A6F63C9D27C}" destId="{BFBC8857-1A6D-4DB6-9A65-7B15420B00AF}" srcOrd="0" destOrd="0" presId="urn:microsoft.com/office/officeart/2016/7/layout/BasicLinearProcessNumbered#1"/>
    <dgm:cxn modelId="{C23FD8F0-6021-47C0-9592-EACCD1FA886E}" type="presParOf" srcId="{CE54FC91-14B3-4896-89AB-9A6F63C9D27C}" destId="{42B4F0AD-35EE-4F2C-880D-B2D008BFB8F0}" srcOrd="1" destOrd="0" presId="urn:microsoft.com/office/officeart/2016/7/layout/BasicLinearProcessNumbered#1"/>
    <dgm:cxn modelId="{35906F73-2553-4614-BC58-1FBB8DC813CB}" type="presParOf" srcId="{CE54FC91-14B3-4896-89AB-9A6F63C9D27C}" destId="{D6ADA124-DDE1-4615-B98F-EC2849447D27}" srcOrd="2" destOrd="0" presId="urn:microsoft.com/office/officeart/2016/7/layout/BasicLinearProcessNumbered#1"/>
    <dgm:cxn modelId="{C0055F2F-7B6F-4DAD-BDA7-D8BA1C3240FA}" type="presParOf" srcId="{CE54FC91-14B3-4896-89AB-9A6F63C9D27C}" destId="{6192C4F7-A7CA-4856-B108-E787FC8B9BFF}" srcOrd="3" destOrd="0" presId="urn:microsoft.com/office/officeart/2016/7/layout/BasicLinearProcessNumbered#1"/>
    <dgm:cxn modelId="{09505087-A74D-4175-9BF4-E7311563E6D2}" type="presParOf" srcId="{11361214-CFC1-4685-B1A5-72C06D39061D}" destId="{2E2DB147-7486-4843-BC88-E1AB17F2E428}" srcOrd="7" destOrd="0" presId="urn:microsoft.com/office/officeart/2016/7/layout/BasicLinearProcessNumbered#1"/>
    <dgm:cxn modelId="{D7B03F32-D3A7-4275-9FC0-2CE919F3661E}" type="presParOf" srcId="{11361214-CFC1-4685-B1A5-72C06D39061D}" destId="{3512AC9F-8D45-4E9B-9C17-BB59D2E9FEDC}" srcOrd="8" destOrd="0" presId="urn:microsoft.com/office/officeart/2016/7/layout/BasicLinearProcessNumbered#1"/>
    <dgm:cxn modelId="{D5D3B3AD-0FE5-4D06-AC0E-5480DD2D60EF}" type="presParOf" srcId="{3512AC9F-8D45-4E9B-9C17-BB59D2E9FEDC}" destId="{67EB88E0-10C6-42E1-A526-55994D27E8FE}" srcOrd="0" destOrd="0" presId="urn:microsoft.com/office/officeart/2016/7/layout/BasicLinearProcessNumbered#1"/>
    <dgm:cxn modelId="{EB2B5A63-AF72-4993-9433-08D3DFE38AAF}" type="presParOf" srcId="{3512AC9F-8D45-4E9B-9C17-BB59D2E9FEDC}" destId="{296A5A6F-8EA1-4323-AB50-11C672C0A8DA}" srcOrd="1" destOrd="0" presId="urn:microsoft.com/office/officeart/2016/7/layout/BasicLinearProcessNumbered#1"/>
    <dgm:cxn modelId="{CAED98FC-FE04-4348-A54D-EA161039CE35}" type="presParOf" srcId="{3512AC9F-8D45-4E9B-9C17-BB59D2E9FEDC}" destId="{81CF6194-78EC-4246-B16B-162E0EBCEACF}" srcOrd="2" destOrd="0" presId="urn:microsoft.com/office/officeart/2016/7/layout/BasicLinearProcessNumbered#1"/>
    <dgm:cxn modelId="{76CFF48A-F0DA-4894-BCA7-C737E9C1F64B}" type="presParOf" srcId="{3512AC9F-8D45-4E9B-9C17-BB59D2E9FEDC}" destId="{86E2C8D3-9FC0-499D-972A-8397B2693290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090CDC-E445-47E9-BAC3-2D6561D3530D}" type="doc">
      <dgm:prSet loTypeId="urn:microsoft.com/office/officeart/2016/7/layout/BasicLinearProcessNumbered#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B3F205C-86D2-407C-90E0-7E7D04EC09BC}" type="pres">
      <dgm:prSet presAssocID="{98090CDC-E445-47E9-BAC3-2D6561D3530D}" presName="Name0" presStyleCnt="0">
        <dgm:presLayoutVars>
          <dgm:animLvl val="lvl"/>
          <dgm:resizeHandles val="exact"/>
        </dgm:presLayoutVars>
      </dgm:prSet>
      <dgm:spPr/>
    </dgm:pt>
  </dgm:ptLst>
  <dgm:cxnLst>
    <dgm:cxn modelId="{64E643FC-7853-448A-A608-63DDC0397D19}" type="presOf" srcId="{98090CDC-E445-47E9-BAC3-2D6561D3530D}" destId="{BB3F205C-86D2-407C-90E0-7E7D04EC09BC}" srcOrd="0" destOrd="0" presId="urn:microsoft.com/office/officeart/2016/7/layout/BasicLinearProcessNumbered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090CDC-E445-47E9-BAC3-2D6561D3530D}" type="doc">
      <dgm:prSet loTypeId="urn:microsoft.com/office/officeart/2016/7/layout/BasicLinearProcessNumbered#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CB9352-DB0F-4DF5-A4D6-CF3B169F5894}">
      <dgm:prSet custT="1"/>
      <dgm:spPr/>
      <dgm:t>
        <a:bodyPr/>
        <a:lstStyle/>
        <a:p>
          <a:r>
            <a:rPr lang="en-US" sz="2000" dirty="0"/>
            <a:t>Allow the individual to vent</a:t>
          </a:r>
        </a:p>
      </dgm:t>
    </dgm:pt>
    <dgm:pt modelId="{2E4F4433-428D-487B-AEDD-A30C6602D227}" type="parTrans" cxnId="{A68674D9-EDB0-4052-BCF4-0E32763F1028}">
      <dgm:prSet/>
      <dgm:spPr/>
      <dgm:t>
        <a:bodyPr/>
        <a:lstStyle/>
        <a:p>
          <a:endParaRPr lang="en-US"/>
        </a:p>
      </dgm:t>
    </dgm:pt>
    <dgm:pt modelId="{C82CC5E6-A484-412F-854D-6E7CE83F9BDA}" type="sibTrans" cxnId="{A68674D9-EDB0-4052-BCF4-0E32763F102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7465E44-2F98-497F-B272-6EBA0AC51BB9}">
      <dgm:prSet custT="1"/>
      <dgm:spPr/>
      <dgm:t>
        <a:bodyPr/>
        <a:lstStyle/>
        <a:p>
          <a:r>
            <a:rPr lang="en-US" sz="1800" dirty="0"/>
            <a:t>Maintain eye communication</a:t>
          </a:r>
        </a:p>
      </dgm:t>
    </dgm:pt>
    <dgm:pt modelId="{57A54299-4DC3-4BDB-AB6F-B7DB53EDD95D}" type="parTrans" cxnId="{480977CE-5C55-43B0-B43E-595998DC7444}">
      <dgm:prSet/>
      <dgm:spPr/>
      <dgm:t>
        <a:bodyPr/>
        <a:lstStyle/>
        <a:p>
          <a:endParaRPr lang="en-US"/>
        </a:p>
      </dgm:t>
    </dgm:pt>
    <dgm:pt modelId="{FBF1B40C-2A13-4DCA-AF14-EE17C688FE62}" type="sibTrans" cxnId="{480977CE-5C55-43B0-B43E-595998DC7444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D6C33E5A-2599-4918-A85E-7CA71006A37C}">
      <dgm:prSet custT="1"/>
      <dgm:spPr/>
      <dgm:t>
        <a:bodyPr/>
        <a:lstStyle/>
        <a:p>
          <a:r>
            <a:rPr lang="en-US" sz="2000" dirty="0"/>
            <a:t>Use the individual's name</a:t>
          </a:r>
        </a:p>
      </dgm:t>
    </dgm:pt>
    <dgm:pt modelId="{940B2B47-C3FE-4521-A4A2-34AD5E7E4555}" type="parTrans" cxnId="{5ED179B6-2D19-41DE-97E2-B6D939E6D60C}">
      <dgm:prSet/>
      <dgm:spPr/>
      <dgm:t>
        <a:bodyPr/>
        <a:lstStyle/>
        <a:p>
          <a:endParaRPr lang="en-US"/>
        </a:p>
      </dgm:t>
    </dgm:pt>
    <dgm:pt modelId="{611ACA64-7668-4DA1-AF67-F9D4FFEF24A3}" type="sibTrans" cxnId="{5ED179B6-2D19-41DE-97E2-B6D939E6D60C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E4FFA30-6438-46DD-A416-07AEDCB74492}">
      <dgm:prSet custT="1"/>
      <dgm:spPr/>
      <dgm:t>
        <a:bodyPr/>
        <a:lstStyle/>
        <a:p>
          <a:r>
            <a:rPr lang="en-US" sz="2000" dirty="0"/>
            <a:t>Maintain a calm voice</a:t>
          </a:r>
        </a:p>
      </dgm:t>
    </dgm:pt>
    <dgm:pt modelId="{04E6DEDE-4705-45B8-BF0F-96E7C044B6C8}" type="parTrans" cxnId="{15988031-C130-4E51-8B29-C318098ACA4E}">
      <dgm:prSet/>
      <dgm:spPr/>
      <dgm:t>
        <a:bodyPr/>
        <a:lstStyle/>
        <a:p>
          <a:endParaRPr lang="en-US"/>
        </a:p>
      </dgm:t>
    </dgm:pt>
    <dgm:pt modelId="{2666483A-37CE-49B0-B806-C48D23CB9A17}" type="sibTrans" cxnId="{15988031-C130-4E51-8B29-C318098ACA4E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BB3F205C-86D2-407C-90E0-7E7D04EC09BC}" type="pres">
      <dgm:prSet presAssocID="{98090CDC-E445-47E9-BAC3-2D6561D3530D}" presName="Name0" presStyleCnt="0">
        <dgm:presLayoutVars>
          <dgm:animLvl val="lvl"/>
          <dgm:resizeHandles val="exact"/>
        </dgm:presLayoutVars>
      </dgm:prSet>
      <dgm:spPr/>
    </dgm:pt>
    <dgm:pt modelId="{34E087F0-7FA3-4C86-8B96-6A55DB4FF259}" type="pres">
      <dgm:prSet presAssocID="{72CB9352-DB0F-4DF5-A4D6-CF3B169F5894}" presName="compositeNode" presStyleCnt="0">
        <dgm:presLayoutVars>
          <dgm:bulletEnabled val="1"/>
        </dgm:presLayoutVars>
      </dgm:prSet>
      <dgm:spPr/>
    </dgm:pt>
    <dgm:pt modelId="{96C5D0B0-F5A8-4477-B5BF-0EB447062D7E}" type="pres">
      <dgm:prSet presAssocID="{72CB9352-DB0F-4DF5-A4D6-CF3B169F5894}" presName="bgRect" presStyleLbl="bgAccFollowNode1" presStyleIdx="0" presStyleCnt="4"/>
      <dgm:spPr/>
    </dgm:pt>
    <dgm:pt modelId="{DA0CDB50-E3B6-49DC-8562-C45E806B46B0}" type="pres">
      <dgm:prSet presAssocID="{C82CC5E6-A484-412F-854D-6E7CE83F9BDA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EC9B9D28-EA4A-4BA0-9BC3-EB30DF487DFC}" type="pres">
      <dgm:prSet presAssocID="{72CB9352-DB0F-4DF5-A4D6-CF3B169F5894}" presName="bottomLine" presStyleLbl="alignNode1" presStyleIdx="1" presStyleCnt="8">
        <dgm:presLayoutVars/>
      </dgm:prSet>
      <dgm:spPr/>
    </dgm:pt>
    <dgm:pt modelId="{A14CFAD4-5545-4F58-A720-C54A0BEB56F5}" type="pres">
      <dgm:prSet presAssocID="{72CB9352-DB0F-4DF5-A4D6-CF3B169F5894}" presName="nodeText" presStyleLbl="bgAccFollowNode1" presStyleIdx="0" presStyleCnt="4">
        <dgm:presLayoutVars>
          <dgm:bulletEnabled val="1"/>
        </dgm:presLayoutVars>
      </dgm:prSet>
      <dgm:spPr/>
    </dgm:pt>
    <dgm:pt modelId="{22B89633-0122-4E51-938C-2FD153997495}" type="pres">
      <dgm:prSet presAssocID="{C82CC5E6-A484-412F-854D-6E7CE83F9BDA}" presName="sibTrans" presStyleCnt="0"/>
      <dgm:spPr/>
    </dgm:pt>
    <dgm:pt modelId="{4F24C0F4-D3AF-4CC0-93BF-00235EA35AAB}" type="pres">
      <dgm:prSet presAssocID="{A7465E44-2F98-497F-B272-6EBA0AC51BB9}" presName="compositeNode" presStyleCnt="0">
        <dgm:presLayoutVars>
          <dgm:bulletEnabled val="1"/>
        </dgm:presLayoutVars>
      </dgm:prSet>
      <dgm:spPr/>
    </dgm:pt>
    <dgm:pt modelId="{7C51FD79-FC6F-4CAD-A848-ED7671D2E933}" type="pres">
      <dgm:prSet presAssocID="{A7465E44-2F98-497F-B272-6EBA0AC51BB9}" presName="bgRect" presStyleLbl="bgAccFollowNode1" presStyleIdx="1" presStyleCnt="4"/>
      <dgm:spPr/>
    </dgm:pt>
    <dgm:pt modelId="{B1381A07-8994-4B9B-874B-ED89A1DF9CAB}" type="pres">
      <dgm:prSet presAssocID="{FBF1B40C-2A13-4DCA-AF14-EE17C688FE62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40B4EAC6-D662-484D-AA7F-897C1D9E5EB0}" type="pres">
      <dgm:prSet presAssocID="{A7465E44-2F98-497F-B272-6EBA0AC51BB9}" presName="bottomLine" presStyleLbl="alignNode1" presStyleIdx="3" presStyleCnt="8">
        <dgm:presLayoutVars/>
      </dgm:prSet>
      <dgm:spPr/>
    </dgm:pt>
    <dgm:pt modelId="{BE0E922B-B709-42C7-94F4-3D3758D2CBE8}" type="pres">
      <dgm:prSet presAssocID="{A7465E44-2F98-497F-B272-6EBA0AC51BB9}" presName="nodeText" presStyleLbl="bgAccFollowNode1" presStyleIdx="1" presStyleCnt="4">
        <dgm:presLayoutVars>
          <dgm:bulletEnabled val="1"/>
        </dgm:presLayoutVars>
      </dgm:prSet>
      <dgm:spPr/>
    </dgm:pt>
    <dgm:pt modelId="{0677AC9D-1C40-4AE4-B48D-1E8CFF0993B1}" type="pres">
      <dgm:prSet presAssocID="{FBF1B40C-2A13-4DCA-AF14-EE17C688FE62}" presName="sibTrans" presStyleCnt="0"/>
      <dgm:spPr/>
    </dgm:pt>
    <dgm:pt modelId="{9F19ABAB-185C-439D-BB64-0030E97821CF}" type="pres">
      <dgm:prSet presAssocID="{D6C33E5A-2599-4918-A85E-7CA71006A37C}" presName="compositeNode" presStyleCnt="0">
        <dgm:presLayoutVars>
          <dgm:bulletEnabled val="1"/>
        </dgm:presLayoutVars>
      </dgm:prSet>
      <dgm:spPr/>
    </dgm:pt>
    <dgm:pt modelId="{F23D7B34-8D29-4451-B38F-2C0A91C26863}" type="pres">
      <dgm:prSet presAssocID="{D6C33E5A-2599-4918-A85E-7CA71006A37C}" presName="bgRect" presStyleLbl="bgAccFollowNode1" presStyleIdx="2" presStyleCnt="4"/>
      <dgm:spPr/>
    </dgm:pt>
    <dgm:pt modelId="{D806D0E1-D01A-42B8-A152-197E1F2E3E6E}" type="pres">
      <dgm:prSet presAssocID="{611ACA64-7668-4DA1-AF67-F9D4FFEF24A3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7BA2ED61-FAE7-4F23-B9AC-ECA1E4D2B2FB}" type="pres">
      <dgm:prSet presAssocID="{D6C33E5A-2599-4918-A85E-7CA71006A37C}" presName="bottomLine" presStyleLbl="alignNode1" presStyleIdx="5" presStyleCnt="8">
        <dgm:presLayoutVars/>
      </dgm:prSet>
      <dgm:spPr/>
    </dgm:pt>
    <dgm:pt modelId="{35334F03-EA2B-447D-8A83-8B56664027BF}" type="pres">
      <dgm:prSet presAssocID="{D6C33E5A-2599-4918-A85E-7CA71006A37C}" presName="nodeText" presStyleLbl="bgAccFollowNode1" presStyleIdx="2" presStyleCnt="4">
        <dgm:presLayoutVars>
          <dgm:bulletEnabled val="1"/>
        </dgm:presLayoutVars>
      </dgm:prSet>
      <dgm:spPr/>
    </dgm:pt>
    <dgm:pt modelId="{C7B7E86E-C75F-4F43-A46F-95B0C87D692E}" type="pres">
      <dgm:prSet presAssocID="{611ACA64-7668-4DA1-AF67-F9D4FFEF24A3}" presName="sibTrans" presStyleCnt="0"/>
      <dgm:spPr/>
    </dgm:pt>
    <dgm:pt modelId="{E972EE24-B123-4AAB-8468-449C7B62359D}" type="pres">
      <dgm:prSet presAssocID="{DE4FFA30-6438-46DD-A416-07AEDCB74492}" presName="compositeNode" presStyleCnt="0">
        <dgm:presLayoutVars>
          <dgm:bulletEnabled val="1"/>
        </dgm:presLayoutVars>
      </dgm:prSet>
      <dgm:spPr/>
    </dgm:pt>
    <dgm:pt modelId="{A7A4FF24-76FC-4FBA-9628-DC2EA62083B0}" type="pres">
      <dgm:prSet presAssocID="{DE4FFA30-6438-46DD-A416-07AEDCB74492}" presName="bgRect" presStyleLbl="bgAccFollowNode1" presStyleIdx="3" presStyleCnt="4"/>
      <dgm:spPr/>
    </dgm:pt>
    <dgm:pt modelId="{64FFEA6C-F6FD-4C4E-A0A8-1D8ED125AF17}" type="pres">
      <dgm:prSet presAssocID="{2666483A-37CE-49B0-B806-C48D23CB9A17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EB2D3BE7-8538-4464-BC5C-63152E0F5FE9}" type="pres">
      <dgm:prSet presAssocID="{DE4FFA30-6438-46DD-A416-07AEDCB74492}" presName="bottomLine" presStyleLbl="alignNode1" presStyleIdx="7" presStyleCnt="8">
        <dgm:presLayoutVars/>
      </dgm:prSet>
      <dgm:spPr/>
    </dgm:pt>
    <dgm:pt modelId="{EC6A7D33-7EDC-444D-802B-9867CE631B68}" type="pres">
      <dgm:prSet presAssocID="{DE4FFA30-6438-46DD-A416-07AEDCB74492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031BAE0B-1A0A-470D-9DEF-09A15E04B83C}" type="presOf" srcId="{2666483A-37CE-49B0-B806-C48D23CB9A17}" destId="{64FFEA6C-F6FD-4C4E-A0A8-1D8ED125AF17}" srcOrd="0" destOrd="0" presId="urn:microsoft.com/office/officeart/2016/7/layout/BasicLinearProcessNumbered#3"/>
    <dgm:cxn modelId="{7CA90325-2FCA-4191-A3C4-494C458BDBFA}" type="presOf" srcId="{C82CC5E6-A484-412F-854D-6E7CE83F9BDA}" destId="{DA0CDB50-E3B6-49DC-8562-C45E806B46B0}" srcOrd="0" destOrd="0" presId="urn:microsoft.com/office/officeart/2016/7/layout/BasicLinearProcessNumbered#3"/>
    <dgm:cxn modelId="{15988031-C130-4E51-8B29-C318098ACA4E}" srcId="{98090CDC-E445-47E9-BAC3-2D6561D3530D}" destId="{DE4FFA30-6438-46DD-A416-07AEDCB74492}" srcOrd="3" destOrd="0" parTransId="{04E6DEDE-4705-45B8-BF0F-96E7C044B6C8}" sibTransId="{2666483A-37CE-49B0-B806-C48D23CB9A17}"/>
    <dgm:cxn modelId="{5775F368-1B5D-48AD-A968-CA086A82D2D3}" type="presOf" srcId="{D6C33E5A-2599-4918-A85E-7CA71006A37C}" destId="{F23D7B34-8D29-4451-B38F-2C0A91C26863}" srcOrd="0" destOrd="0" presId="urn:microsoft.com/office/officeart/2016/7/layout/BasicLinearProcessNumbered#3"/>
    <dgm:cxn modelId="{FB43B654-67C1-40EC-AD97-078014EAD612}" type="presOf" srcId="{FBF1B40C-2A13-4DCA-AF14-EE17C688FE62}" destId="{B1381A07-8994-4B9B-874B-ED89A1DF9CAB}" srcOrd="0" destOrd="0" presId="urn:microsoft.com/office/officeart/2016/7/layout/BasicLinearProcessNumbered#3"/>
    <dgm:cxn modelId="{7444317B-5F23-467F-88FB-2A0BF0398D6F}" type="presOf" srcId="{611ACA64-7668-4DA1-AF67-F9D4FFEF24A3}" destId="{D806D0E1-D01A-42B8-A152-197E1F2E3E6E}" srcOrd="0" destOrd="0" presId="urn:microsoft.com/office/officeart/2016/7/layout/BasicLinearProcessNumbered#3"/>
    <dgm:cxn modelId="{5B316D82-1629-44BB-9D2B-CBBC681F5A04}" type="presOf" srcId="{98090CDC-E445-47E9-BAC3-2D6561D3530D}" destId="{BB3F205C-86D2-407C-90E0-7E7D04EC09BC}" srcOrd="0" destOrd="0" presId="urn:microsoft.com/office/officeart/2016/7/layout/BasicLinearProcessNumbered#3"/>
    <dgm:cxn modelId="{45DEAE8F-3BDC-4093-AD3F-9DD31EBE160D}" type="presOf" srcId="{A7465E44-2F98-497F-B272-6EBA0AC51BB9}" destId="{7C51FD79-FC6F-4CAD-A848-ED7671D2E933}" srcOrd="0" destOrd="0" presId="urn:microsoft.com/office/officeart/2016/7/layout/BasicLinearProcessNumbered#3"/>
    <dgm:cxn modelId="{B2C1C5AE-4EFE-4D01-A294-F037B1C8F8D8}" type="presOf" srcId="{72CB9352-DB0F-4DF5-A4D6-CF3B169F5894}" destId="{A14CFAD4-5545-4F58-A720-C54A0BEB56F5}" srcOrd="1" destOrd="0" presId="urn:microsoft.com/office/officeart/2016/7/layout/BasicLinearProcessNumbered#3"/>
    <dgm:cxn modelId="{83624DB3-E2CA-493B-9B0D-8D5A99C6B356}" type="presOf" srcId="{A7465E44-2F98-497F-B272-6EBA0AC51BB9}" destId="{BE0E922B-B709-42C7-94F4-3D3758D2CBE8}" srcOrd="1" destOrd="0" presId="urn:microsoft.com/office/officeart/2016/7/layout/BasicLinearProcessNumbered#3"/>
    <dgm:cxn modelId="{5ED179B6-2D19-41DE-97E2-B6D939E6D60C}" srcId="{98090CDC-E445-47E9-BAC3-2D6561D3530D}" destId="{D6C33E5A-2599-4918-A85E-7CA71006A37C}" srcOrd="2" destOrd="0" parTransId="{940B2B47-C3FE-4521-A4A2-34AD5E7E4555}" sibTransId="{611ACA64-7668-4DA1-AF67-F9D4FFEF24A3}"/>
    <dgm:cxn modelId="{50B141CB-8BAC-4EAC-AC25-849B6337FE38}" type="presOf" srcId="{72CB9352-DB0F-4DF5-A4D6-CF3B169F5894}" destId="{96C5D0B0-F5A8-4477-B5BF-0EB447062D7E}" srcOrd="0" destOrd="0" presId="urn:microsoft.com/office/officeart/2016/7/layout/BasicLinearProcessNumbered#3"/>
    <dgm:cxn modelId="{480977CE-5C55-43B0-B43E-595998DC7444}" srcId="{98090CDC-E445-47E9-BAC3-2D6561D3530D}" destId="{A7465E44-2F98-497F-B272-6EBA0AC51BB9}" srcOrd="1" destOrd="0" parTransId="{57A54299-4DC3-4BDB-AB6F-B7DB53EDD95D}" sibTransId="{FBF1B40C-2A13-4DCA-AF14-EE17C688FE62}"/>
    <dgm:cxn modelId="{9E475BCF-5034-408A-A400-077E7E2F87BB}" type="presOf" srcId="{DE4FFA30-6438-46DD-A416-07AEDCB74492}" destId="{A7A4FF24-76FC-4FBA-9628-DC2EA62083B0}" srcOrd="0" destOrd="0" presId="urn:microsoft.com/office/officeart/2016/7/layout/BasicLinearProcessNumbered#3"/>
    <dgm:cxn modelId="{D0CD31D1-C777-476D-929E-0F4CACF8B5A2}" type="presOf" srcId="{DE4FFA30-6438-46DD-A416-07AEDCB74492}" destId="{EC6A7D33-7EDC-444D-802B-9867CE631B68}" srcOrd="1" destOrd="0" presId="urn:microsoft.com/office/officeart/2016/7/layout/BasicLinearProcessNumbered#3"/>
    <dgm:cxn modelId="{A68674D9-EDB0-4052-BCF4-0E32763F1028}" srcId="{98090CDC-E445-47E9-BAC3-2D6561D3530D}" destId="{72CB9352-DB0F-4DF5-A4D6-CF3B169F5894}" srcOrd="0" destOrd="0" parTransId="{2E4F4433-428D-487B-AEDD-A30C6602D227}" sibTransId="{C82CC5E6-A484-412F-854D-6E7CE83F9BDA}"/>
    <dgm:cxn modelId="{ECDC66DF-6769-4697-8F7C-FE3AB1F667EB}" type="presOf" srcId="{D6C33E5A-2599-4918-A85E-7CA71006A37C}" destId="{35334F03-EA2B-447D-8A83-8B56664027BF}" srcOrd="1" destOrd="0" presId="urn:microsoft.com/office/officeart/2016/7/layout/BasicLinearProcessNumbered#3"/>
    <dgm:cxn modelId="{CAC06C78-C11B-463B-86A1-EFC9CA974D19}" type="presParOf" srcId="{BB3F205C-86D2-407C-90E0-7E7D04EC09BC}" destId="{34E087F0-7FA3-4C86-8B96-6A55DB4FF259}" srcOrd="0" destOrd="0" presId="urn:microsoft.com/office/officeart/2016/7/layout/BasicLinearProcessNumbered#3"/>
    <dgm:cxn modelId="{CF425EF9-6BA4-4380-B077-AB1C5EC4D207}" type="presParOf" srcId="{34E087F0-7FA3-4C86-8B96-6A55DB4FF259}" destId="{96C5D0B0-F5A8-4477-B5BF-0EB447062D7E}" srcOrd="0" destOrd="0" presId="urn:microsoft.com/office/officeart/2016/7/layout/BasicLinearProcessNumbered#3"/>
    <dgm:cxn modelId="{5374475C-CD41-429A-AFF8-AA11BA046143}" type="presParOf" srcId="{34E087F0-7FA3-4C86-8B96-6A55DB4FF259}" destId="{DA0CDB50-E3B6-49DC-8562-C45E806B46B0}" srcOrd="1" destOrd="0" presId="urn:microsoft.com/office/officeart/2016/7/layout/BasicLinearProcessNumbered#3"/>
    <dgm:cxn modelId="{723F3C03-ADBB-4EA2-BDC6-52E46A59E1B4}" type="presParOf" srcId="{34E087F0-7FA3-4C86-8B96-6A55DB4FF259}" destId="{EC9B9D28-EA4A-4BA0-9BC3-EB30DF487DFC}" srcOrd="2" destOrd="0" presId="urn:microsoft.com/office/officeart/2016/7/layout/BasicLinearProcessNumbered#3"/>
    <dgm:cxn modelId="{641B2F95-FBC6-4A6A-B721-5AA31F39787D}" type="presParOf" srcId="{34E087F0-7FA3-4C86-8B96-6A55DB4FF259}" destId="{A14CFAD4-5545-4F58-A720-C54A0BEB56F5}" srcOrd="3" destOrd="0" presId="urn:microsoft.com/office/officeart/2016/7/layout/BasicLinearProcessNumbered#3"/>
    <dgm:cxn modelId="{520376ED-6BB5-41D5-973D-6D691497D559}" type="presParOf" srcId="{BB3F205C-86D2-407C-90E0-7E7D04EC09BC}" destId="{22B89633-0122-4E51-938C-2FD153997495}" srcOrd="1" destOrd="0" presId="urn:microsoft.com/office/officeart/2016/7/layout/BasicLinearProcessNumbered#3"/>
    <dgm:cxn modelId="{FF856956-8B7B-4686-B209-2E7666406750}" type="presParOf" srcId="{BB3F205C-86D2-407C-90E0-7E7D04EC09BC}" destId="{4F24C0F4-D3AF-4CC0-93BF-00235EA35AAB}" srcOrd="2" destOrd="0" presId="urn:microsoft.com/office/officeart/2016/7/layout/BasicLinearProcessNumbered#3"/>
    <dgm:cxn modelId="{746149FE-FEE9-4B06-946F-A61A849B5880}" type="presParOf" srcId="{4F24C0F4-D3AF-4CC0-93BF-00235EA35AAB}" destId="{7C51FD79-FC6F-4CAD-A848-ED7671D2E933}" srcOrd="0" destOrd="0" presId="urn:microsoft.com/office/officeart/2016/7/layout/BasicLinearProcessNumbered#3"/>
    <dgm:cxn modelId="{F6202DBA-6D58-47FC-94A7-AFF93D309E12}" type="presParOf" srcId="{4F24C0F4-D3AF-4CC0-93BF-00235EA35AAB}" destId="{B1381A07-8994-4B9B-874B-ED89A1DF9CAB}" srcOrd="1" destOrd="0" presId="urn:microsoft.com/office/officeart/2016/7/layout/BasicLinearProcessNumbered#3"/>
    <dgm:cxn modelId="{9A50DB7D-AE30-4964-A185-F32808AA94D4}" type="presParOf" srcId="{4F24C0F4-D3AF-4CC0-93BF-00235EA35AAB}" destId="{40B4EAC6-D662-484D-AA7F-897C1D9E5EB0}" srcOrd="2" destOrd="0" presId="urn:microsoft.com/office/officeart/2016/7/layout/BasicLinearProcessNumbered#3"/>
    <dgm:cxn modelId="{BEC08381-6AC3-4BA7-8A68-CBD1782C5A46}" type="presParOf" srcId="{4F24C0F4-D3AF-4CC0-93BF-00235EA35AAB}" destId="{BE0E922B-B709-42C7-94F4-3D3758D2CBE8}" srcOrd="3" destOrd="0" presId="urn:microsoft.com/office/officeart/2016/7/layout/BasicLinearProcessNumbered#3"/>
    <dgm:cxn modelId="{147F7B99-32B3-4E93-AAE5-E4BEB0252B7F}" type="presParOf" srcId="{BB3F205C-86D2-407C-90E0-7E7D04EC09BC}" destId="{0677AC9D-1C40-4AE4-B48D-1E8CFF0993B1}" srcOrd="3" destOrd="0" presId="urn:microsoft.com/office/officeart/2016/7/layout/BasicLinearProcessNumbered#3"/>
    <dgm:cxn modelId="{B8CE6647-5B54-4BF6-BDEB-0119E545D948}" type="presParOf" srcId="{BB3F205C-86D2-407C-90E0-7E7D04EC09BC}" destId="{9F19ABAB-185C-439D-BB64-0030E97821CF}" srcOrd="4" destOrd="0" presId="urn:microsoft.com/office/officeart/2016/7/layout/BasicLinearProcessNumbered#3"/>
    <dgm:cxn modelId="{B3167B29-DAFF-4E86-BFE2-A2C8D95B946A}" type="presParOf" srcId="{9F19ABAB-185C-439D-BB64-0030E97821CF}" destId="{F23D7B34-8D29-4451-B38F-2C0A91C26863}" srcOrd="0" destOrd="0" presId="urn:microsoft.com/office/officeart/2016/7/layout/BasicLinearProcessNumbered#3"/>
    <dgm:cxn modelId="{5AB82376-DFAB-4F0C-9A33-5F616696CFF9}" type="presParOf" srcId="{9F19ABAB-185C-439D-BB64-0030E97821CF}" destId="{D806D0E1-D01A-42B8-A152-197E1F2E3E6E}" srcOrd="1" destOrd="0" presId="urn:microsoft.com/office/officeart/2016/7/layout/BasicLinearProcessNumbered#3"/>
    <dgm:cxn modelId="{B594F3F9-279E-47FF-8714-DB1498FE9ED4}" type="presParOf" srcId="{9F19ABAB-185C-439D-BB64-0030E97821CF}" destId="{7BA2ED61-FAE7-4F23-B9AC-ECA1E4D2B2FB}" srcOrd="2" destOrd="0" presId="urn:microsoft.com/office/officeart/2016/7/layout/BasicLinearProcessNumbered#3"/>
    <dgm:cxn modelId="{528B5D6D-E275-42F4-9398-16DF6DBDA2C5}" type="presParOf" srcId="{9F19ABAB-185C-439D-BB64-0030E97821CF}" destId="{35334F03-EA2B-447D-8A83-8B56664027BF}" srcOrd="3" destOrd="0" presId="urn:microsoft.com/office/officeart/2016/7/layout/BasicLinearProcessNumbered#3"/>
    <dgm:cxn modelId="{CCE4CE69-11A2-446E-A0B3-BA6CB8A8A856}" type="presParOf" srcId="{BB3F205C-86D2-407C-90E0-7E7D04EC09BC}" destId="{C7B7E86E-C75F-4F43-A46F-95B0C87D692E}" srcOrd="5" destOrd="0" presId="urn:microsoft.com/office/officeart/2016/7/layout/BasicLinearProcessNumbered#3"/>
    <dgm:cxn modelId="{D208DB41-830D-4FA4-A0F9-C23B4EF92AE7}" type="presParOf" srcId="{BB3F205C-86D2-407C-90E0-7E7D04EC09BC}" destId="{E972EE24-B123-4AAB-8468-449C7B62359D}" srcOrd="6" destOrd="0" presId="urn:microsoft.com/office/officeart/2016/7/layout/BasicLinearProcessNumbered#3"/>
    <dgm:cxn modelId="{6D28DEEC-8473-4914-A983-7CF72E8595FF}" type="presParOf" srcId="{E972EE24-B123-4AAB-8468-449C7B62359D}" destId="{A7A4FF24-76FC-4FBA-9628-DC2EA62083B0}" srcOrd="0" destOrd="0" presId="urn:microsoft.com/office/officeart/2016/7/layout/BasicLinearProcessNumbered#3"/>
    <dgm:cxn modelId="{8C4E9EC9-D3BC-4783-AE99-6C8FA1CFD763}" type="presParOf" srcId="{E972EE24-B123-4AAB-8468-449C7B62359D}" destId="{64FFEA6C-F6FD-4C4E-A0A8-1D8ED125AF17}" srcOrd="1" destOrd="0" presId="urn:microsoft.com/office/officeart/2016/7/layout/BasicLinearProcessNumbered#3"/>
    <dgm:cxn modelId="{0BDC2C0C-44CD-4FBE-B884-1EA210B56E42}" type="presParOf" srcId="{E972EE24-B123-4AAB-8468-449C7B62359D}" destId="{EB2D3BE7-8538-4464-BC5C-63152E0F5FE9}" srcOrd="2" destOrd="0" presId="urn:microsoft.com/office/officeart/2016/7/layout/BasicLinearProcessNumbered#3"/>
    <dgm:cxn modelId="{0B27EE4C-A65F-4242-830E-17C3BE707AD6}" type="presParOf" srcId="{E972EE24-B123-4AAB-8468-449C7B62359D}" destId="{EC6A7D33-7EDC-444D-802B-9867CE631B68}" srcOrd="3" destOrd="0" presId="urn:microsoft.com/office/officeart/2016/7/layout/BasicLinearProcessNumbered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18691-26DA-49C9-9A2F-737364943C2C}">
      <dsp:nvSpPr>
        <dsp:cNvPr id="0" name=""/>
        <dsp:cNvSpPr/>
      </dsp:nvSpPr>
      <dsp:spPr>
        <a:xfrm>
          <a:off x="3594" y="813467"/>
          <a:ext cx="1946002" cy="27244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Prepare Yourself Mentally</a:t>
          </a:r>
          <a:endParaRPr lang="en-US" sz="2200" kern="1200" dirty="0"/>
        </a:p>
      </dsp:txBody>
      <dsp:txXfrm>
        <a:off x="3594" y="1848740"/>
        <a:ext cx="1946002" cy="1634641"/>
      </dsp:txXfrm>
    </dsp:sp>
    <dsp:sp modelId="{C2CB0B8C-5989-4C7B-BFB1-816A2A348746}">
      <dsp:nvSpPr>
        <dsp:cNvPr id="0" name=""/>
        <dsp:cNvSpPr/>
      </dsp:nvSpPr>
      <dsp:spPr>
        <a:xfrm>
          <a:off x="567934" y="1085907"/>
          <a:ext cx="817320" cy="817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1</a:t>
          </a:r>
        </a:p>
      </dsp:txBody>
      <dsp:txXfrm>
        <a:off x="687628" y="1205601"/>
        <a:ext cx="577932" cy="577932"/>
      </dsp:txXfrm>
    </dsp:sp>
    <dsp:sp modelId="{116B65C2-1B16-49C5-9EC5-8072BFFA6D6F}">
      <dsp:nvSpPr>
        <dsp:cNvPr id="0" name=""/>
        <dsp:cNvSpPr/>
      </dsp:nvSpPr>
      <dsp:spPr>
        <a:xfrm>
          <a:off x="3594" y="3537798"/>
          <a:ext cx="194600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ED645-BFEB-4DFD-BCF0-8629FB0FE425}">
      <dsp:nvSpPr>
        <dsp:cNvPr id="0" name=""/>
        <dsp:cNvSpPr/>
      </dsp:nvSpPr>
      <dsp:spPr>
        <a:xfrm>
          <a:off x="2144196" y="813467"/>
          <a:ext cx="1946002" cy="27244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Approach Individuals Properly </a:t>
          </a:r>
          <a:endParaRPr lang="en-US" sz="2200" kern="1200"/>
        </a:p>
      </dsp:txBody>
      <dsp:txXfrm>
        <a:off x="2144196" y="1848740"/>
        <a:ext cx="1946002" cy="1634641"/>
      </dsp:txXfrm>
    </dsp:sp>
    <dsp:sp modelId="{F6CAB9D1-83D0-4095-9BC4-0521D569FCFB}">
      <dsp:nvSpPr>
        <dsp:cNvPr id="0" name=""/>
        <dsp:cNvSpPr/>
      </dsp:nvSpPr>
      <dsp:spPr>
        <a:xfrm>
          <a:off x="2708537" y="1085907"/>
          <a:ext cx="817320" cy="817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2</a:t>
          </a:r>
        </a:p>
      </dsp:txBody>
      <dsp:txXfrm>
        <a:off x="2828231" y="1205601"/>
        <a:ext cx="577932" cy="577932"/>
      </dsp:txXfrm>
    </dsp:sp>
    <dsp:sp modelId="{1675E8BF-34D9-4C6B-89E1-84C91D116F79}">
      <dsp:nvSpPr>
        <dsp:cNvPr id="0" name=""/>
        <dsp:cNvSpPr/>
      </dsp:nvSpPr>
      <dsp:spPr>
        <a:xfrm>
          <a:off x="2144196" y="3537798"/>
          <a:ext cx="194600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E635B-2A1B-403E-8938-F41D682E8E7C}">
      <dsp:nvSpPr>
        <dsp:cNvPr id="0" name=""/>
        <dsp:cNvSpPr/>
      </dsp:nvSpPr>
      <dsp:spPr>
        <a:xfrm>
          <a:off x="4284798" y="813467"/>
          <a:ext cx="1946002" cy="27244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Communicate Effectively </a:t>
          </a:r>
        </a:p>
      </dsp:txBody>
      <dsp:txXfrm>
        <a:off x="4284798" y="1848740"/>
        <a:ext cx="1946002" cy="1634641"/>
      </dsp:txXfrm>
    </dsp:sp>
    <dsp:sp modelId="{FD434FAF-4A63-4F76-9647-CC7DB941678E}">
      <dsp:nvSpPr>
        <dsp:cNvPr id="0" name=""/>
        <dsp:cNvSpPr/>
      </dsp:nvSpPr>
      <dsp:spPr>
        <a:xfrm>
          <a:off x="4849139" y="1085907"/>
          <a:ext cx="817320" cy="817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3</a:t>
          </a:r>
        </a:p>
      </dsp:txBody>
      <dsp:txXfrm>
        <a:off x="4968833" y="1205601"/>
        <a:ext cx="577932" cy="577932"/>
      </dsp:txXfrm>
    </dsp:sp>
    <dsp:sp modelId="{EDCA508C-720E-46C7-93C5-E99108E62955}">
      <dsp:nvSpPr>
        <dsp:cNvPr id="0" name=""/>
        <dsp:cNvSpPr/>
      </dsp:nvSpPr>
      <dsp:spPr>
        <a:xfrm>
          <a:off x="4284798" y="3537798"/>
          <a:ext cx="194600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C8857-1A6D-4DB6-9A65-7B15420B00AF}">
      <dsp:nvSpPr>
        <dsp:cNvPr id="0" name=""/>
        <dsp:cNvSpPr/>
      </dsp:nvSpPr>
      <dsp:spPr>
        <a:xfrm>
          <a:off x="6425401" y="813467"/>
          <a:ext cx="1946002" cy="27244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Listen Effectively </a:t>
          </a:r>
        </a:p>
      </dsp:txBody>
      <dsp:txXfrm>
        <a:off x="6425401" y="1848740"/>
        <a:ext cx="1946002" cy="1634641"/>
      </dsp:txXfrm>
    </dsp:sp>
    <dsp:sp modelId="{42B4F0AD-35EE-4F2C-880D-B2D008BFB8F0}">
      <dsp:nvSpPr>
        <dsp:cNvPr id="0" name=""/>
        <dsp:cNvSpPr/>
      </dsp:nvSpPr>
      <dsp:spPr>
        <a:xfrm>
          <a:off x="6989741" y="1085907"/>
          <a:ext cx="817320" cy="817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4</a:t>
          </a:r>
        </a:p>
      </dsp:txBody>
      <dsp:txXfrm>
        <a:off x="7109435" y="1205601"/>
        <a:ext cx="577932" cy="577932"/>
      </dsp:txXfrm>
    </dsp:sp>
    <dsp:sp modelId="{D6ADA124-DDE1-4615-B98F-EC2849447D27}">
      <dsp:nvSpPr>
        <dsp:cNvPr id="0" name=""/>
        <dsp:cNvSpPr/>
      </dsp:nvSpPr>
      <dsp:spPr>
        <a:xfrm>
          <a:off x="6425401" y="3537798"/>
          <a:ext cx="194600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B88E0-10C6-42E1-A526-55994D27E8FE}">
      <dsp:nvSpPr>
        <dsp:cNvPr id="0" name=""/>
        <dsp:cNvSpPr/>
      </dsp:nvSpPr>
      <dsp:spPr>
        <a:xfrm>
          <a:off x="8566003" y="813467"/>
          <a:ext cx="1946002" cy="27244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18" tIns="330200" rIns="151718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Manage the Stages of Conflict </a:t>
          </a:r>
          <a:endParaRPr lang="en-US" sz="2200" kern="1200"/>
        </a:p>
      </dsp:txBody>
      <dsp:txXfrm>
        <a:off x="8566003" y="1848740"/>
        <a:ext cx="1946002" cy="1634641"/>
      </dsp:txXfrm>
    </dsp:sp>
    <dsp:sp modelId="{296A5A6F-8EA1-4323-AB50-11C672C0A8DA}">
      <dsp:nvSpPr>
        <dsp:cNvPr id="0" name=""/>
        <dsp:cNvSpPr/>
      </dsp:nvSpPr>
      <dsp:spPr>
        <a:xfrm>
          <a:off x="9130344" y="1085907"/>
          <a:ext cx="817320" cy="817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722" tIns="12700" rIns="63722" bIns="1270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5</a:t>
          </a:r>
        </a:p>
      </dsp:txBody>
      <dsp:txXfrm>
        <a:off x="9250038" y="1205601"/>
        <a:ext cx="577932" cy="577932"/>
      </dsp:txXfrm>
    </dsp:sp>
    <dsp:sp modelId="{81CF6194-78EC-4246-B16B-162E0EBCEACF}">
      <dsp:nvSpPr>
        <dsp:cNvPr id="0" name=""/>
        <dsp:cNvSpPr/>
      </dsp:nvSpPr>
      <dsp:spPr>
        <a:xfrm>
          <a:off x="8566003" y="3537798"/>
          <a:ext cx="1946002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5D0B0-F5A8-4477-B5BF-0EB447062D7E}">
      <dsp:nvSpPr>
        <dsp:cNvPr id="0" name=""/>
        <dsp:cNvSpPr/>
      </dsp:nvSpPr>
      <dsp:spPr>
        <a:xfrm>
          <a:off x="2193" y="1534479"/>
          <a:ext cx="1739806" cy="243572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642" tIns="330200" rIns="135642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Allow the individual to vent</a:t>
          </a:r>
        </a:p>
      </dsp:txBody>
      <dsp:txXfrm>
        <a:off x="2193" y="2460056"/>
        <a:ext cx="1739806" cy="1461437"/>
      </dsp:txXfrm>
    </dsp:sp>
    <dsp:sp modelId="{DA0CDB50-E3B6-49DC-8562-C45E806B46B0}">
      <dsp:nvSpPr>
        <dsp:cNvPr id="0" name=""/>
        <dsp:cNvSpPr/>
      </dsp:nvSpPr>
      <dsp:spPr>
        <a:xfrm>
          <a:off x="506736" y="1778052"/>
          <a:ext cx="730718" cy="7307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70" tIns="12700" rIns="56970" bIns="127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1</a:t>
          </a:r>
        </a:p>
      </dsp:txBody>
      <dsp:txXfrm>
        <a:off x="613747" y="1885063"/>
        <a:ext cx="516696" cy="516696"/>
      </dsp:txXfrm>
    </dsp:sp>
    <dsp:sp modelId="{EC9B9D28-EA4A-4BA0-9BC3-EB30DF487DFC}">
      <dsp:nvSpPr>
        <dsp:cNvPr id="0" name=""/>
        <dsp:cNvSpPr/>
      </dsp:nvSpPr>
      <dsp:spPr>
        <a:xfrm>
          <a:off x="2193" y="3970136"/>
          <a:ext cx="1739806" cy="72"/>
        </a:xfrm>
        <a:prstGeom prst="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1FD79-FC6F-4CAD-A848-ED7671D2E933}">
      <dsp:nvSpPr>
        <dsp:cNvPr id="0" name=""/>
        <dsp:cNvSpPr/>
      </dsp:nvSpPr>
      <dsp:spPr>
        <a:xfrm>
          <a:off x="1915979" y="1534479"/>
          <a:ext cx="1739806" cy="2435728"/>
        </a:xfrm>
        <a:prstGeom prst="rect">
          <a:avLst/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642" tIns="330200" rIns="135642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Maintain eye communication</a:t>
          </a:r>
        </a:p>
      </dsp:txBody>
      <dsp:txXfrm>
        <a:off x="1915979" y="2460056"/>
        <a:ext cx="1739806" cy="1461437"/>
      </dsp:txXfrm>
    </dsp:sp>
    <dsp:sp modelId="{B1381A07-8994-4B9B-874B-ED89A1DF9CAB}">
      <dsp:nvSpPr>
        <dsp:cNvPr id="0" name=""/>
        <dsp:cNvSpPr/>
      </dsp:nvSpPr>
      <dsp:spPr>
        <a:xfrm>
          <a:off x="2420523" y="1778052"/>
          <a:ext cx="730718" cy="730718"/>
        </a:xfrm>
        <a:prstGeom prst="ellipse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70" tIns="12700" rIns="56970" bIns="127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2</a:t>
          </a:r>
        </a:p>
      </dsp:txBody>
      <dsp:txXfrm>
        <a:off x="2527534" y="1885063"/>
        <a:ext cx="516696" cy="516696"/>
      </dsp:txXfrm>
    </dsp:sp>
    <dsp:sp modelId="{40B4EAC6-D662-484D-AA7F-897C1D9E5EB0}">
      <dsp:nvSpPr>
        <dsp:cNvPr id="0" name=""/>
        <dsp:cNvSpPr/>
      </dsp:nvSpPr>
      <dsp:spPr>
        <a:xfrm>
          <a:off x="1915979" y="3970136"/>
          <a:ext cx="1739806" cy="72"/>
        </a:xfrm>
        <a:prstGeom prst="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D7B34-8D29-4451-B38F-2C0A91C26863}">
      <dsp:nvSpPr>
        <dsp:cNvPr id="0" name=""/>
        <dsp:cNvSpPr/>
      </dsp:nvSpPr>
      <dsp:spPr>
        <a:xfrm>
          <a:off x="3829766" y="1534479"/>
          <a:ext cx="1739806" cy="2435728"/>
        </a:xfrm>
        <a:prstGeom prst="rect">
          <a:avLst/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642" tIns="330200" rIns="135642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the individual's name</a:t>
          </a:r>
        </a:p>
      </dsp:txBody>
      <dsp:txXfrm>
        <a:off x="3829766" y="2460056"/>
        <a:ext cx="1739806" cy="1461437"/>
      </dsp:txXfrm>
    </dsp:sp>
    <dsp:sp modelId="{D806D0E1-D01A-42B8-A152-197E1F2E3E6E}">
      <dsp:nvSpPr>
        <dsp:cNvPr id="0" name=""/>
        <dsp:cNvSpPr/>
      </dsp:nvSpPr>
      <dsp:spPr>
        <a:xfrm>
          <a:off x="4334310" y="1778052"/>
          <a:ext cx="730718" cy="730718"/>
        </a:xfrm>
        <a:prstGeom prst="ellipse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70" tIns="12700" rIns="56970" bIns="127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3</a:t>
          </a:r>
        </a:p>
      </dsp:txBody>
      <dsp:txXfrm>
        <a:off x="4441321" y="1885063"/>
        <a:ext cx="516696" cy="516696"/>
      </dsp:txXfrm>
    </dsp:sp>
    <dsp:sp modelId="{7BA2ED61-FAE7-4F23-B9AC-ECA1E4D2B2FB}">
      <dsp:nvSpPr>
        <dsp:cNvPr id="0" name=""/>
        <dsp:cNvSpPr/>
      </dsp:nvSpPr>
      <dsp:spPr>
        <a:xfrm>
          <a:off x="3829766" y="3970136"/>
          <a:ext cx="1739806" cy="72"/>
        </a:xfrm>
        <a:prstGeom prst="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4FF24-76FC-4FBA-9628-DC2EA62083B0}">
      <dsp:nvSpPr>
        <dsp:cNvPr id="0" name=""/>
        <dsp:cNvSpPr/>
      </dsp:nvSpPr>
      <dsp:spPr>
        <a:xfrm>
          <a:off x="5743552" y="1534479"/>
          <a:ext cx="1739806" cy="2435728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642" tIns="330200" rIns="135642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Maintain a calm voice</a:t>
          </a:r>
        </a:p>
      </dsp:txBody>
      <dsp:txXfrm>
        <a:off x="5743552" y="2460056"/>
        <a:ext cx="1739806" cy="1461437"/>
      </dsp:txXfrm>
    </dsp:sp>
    <dsp:sp modelId="{64FFEA6C-F6FD-4C4E-A0A8-1D8ED125AF17}">
      <dsp:nvSpPr>
        <dsp:cNvPr id="0" name=""/>
        <dsp:cNvSpPr/>
      </dsp:nvSpPr>
      <dsp:spPr>
        <a:xfrm>
          <a:off x="6248096" y="1778052"/>
          <a:ext cx="730718" cy="730718"/>
        </a:xfrm>
        <a:prstGeom prst="ellipse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970" tIns="12700" rIns="56970" bIns="127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4</a:t>
          </a:r>
        </a:p>
      </dsp:txBody>
      <dsp:txXfrm>
        <a:off x="6355107" y="1885063"/>
        <a:ext cx="516696" cy="516696"/>
      </dsp:txXfrm>
    </dsp:sp>
    <dsp:sp modelId="{EB2D3BE7-8538-4464-BC5C-63152E0F5FE9}">
      <dsp:nvSpPr>
        <dsp:cNvPr id="0" name=""/>
        <dsp:cNvSpPr/>
      </dsp:nvSpPr>
      <dsp:spPr>
        <a:xfrm>
          <a:off x="5743552" y="3970136"/>
          <a:ext cx="1739806" cy="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8F493FB3-DF39-4DCF-B312-6BACA4444BD0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AFDA3F0A-6069-4294-AD5D-54067D7C6F11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73935477-3E04-4359-87DC-944D18FDF4E8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#2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8F493FB3-DF39-4DCF-B312-6BACA4444BD0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AFDA3F0A-6069-4294-AD5D-54067D7C6F11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73935477-3E04-4359-87DC-944D18FDF4E8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#3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8F493FB3-DF39-4DCF-B312-6BACA4444BD0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AFDA3F0A-6069-4294-AD5D-54067D7C6F11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73935477-3E04-4359-87DC-944D18FDF4E8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39B31E-EA08-4988-85AF-26B93F6A5896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CEC8A9-90ED-45A7-B746-792114BF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1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s-ES" altLang="en-US"/>
              <a:t>Page </a:t>
            </a:r>
            <a:fld id="{4DE85106-D663-4671-BEC0-C669D08A6D30}" type="slidenum">
              <a:rPr lang="es-ES" altLang="en-US" smtClean="0"/>
              <a:pPr/>
              <a:t>2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153316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Conflict Resolution and how to handle conflict in the moment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EC8A9-90ED-45A7-B746-792114BFF3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3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EC8A9-90ED-45A7-B746-792114BFF3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34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s-ES" altLang="en-US"/>
              <a:t>Page </a:t>
            </a:r>
            <a:fld id="{4DE85106-D663-4671-BEC0-C669D08A6D30}" type="slidenum">
              <a:rPr lang="es-ES" altLang="en-US" smtClean="0"/>
              <a:pPr/>
              <a:t>4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421411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EC8A9-90ED-45A7-B746-792114BFF3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0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EC8A9-90ED-45A7-B746-792114BFF3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EC8A9-90ED-45A7-B746-792114BFF3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87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EC8A9-90ED-45A7-B746-792114BFF3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9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EC8A9-90ED-45A7-B746-792114BFF3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18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CEC8A9-90ED-45A7-B746-792114BFF3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7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9EAE2-F9D8-486D-A2D6-6E260F75D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0FD49-A9ED-4737-B8E5-F20685277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92851-E179-498A-9CC8-F5B78514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30F-CD87-4F22-B1B3-46A32CE3238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BD28B-8321-491A-B28B-C242887B0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3AD84-3E78-4EEB-9EF2-06C3242E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38F3-0C95-47B0-9EE8-E88138863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1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EADC-B03A-443A-9761-CD16BDD85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9E06E7-7B0A-4A90-8CC3-04B632742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DE73-FF43-4DD1-B167-B204DF79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30F-CD87-4F22-B1B3-46A32CE3238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F2A92-35D5-4B17-B1C4-0FE37142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1D4AB-14F0-4253-B75C-8C95FA3C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38F3-0C95-47B0-9EE8-E88138863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91BF19-FC6E-4A92-956A-3394D9B4E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6C44-82D7-4586-A053-EB33FDFE5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65ACB-2D17-4E19-AFF5-71B12F9BE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30F-CD87-4F22-B1B3-46A32CE3238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30AE6-7C5D-490A-8BCC-5EC7F4C85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F8BAA-FD7F-48B5-99AA-99645016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38F3-0C95-47B0-9EE8-E88138863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6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609607" y="177801"/>
            <a:ext cx="10972800" cy="1419324"/>
          </a:xfrm>
          <a:prstGeom prst="rect">
            <a:avLst/>
          </a:prstGeom>
        </p:spPr>
        <p:txBody>
          <a:bodyPr vert="horz" lIns="0" tIns="0" rIns="0" bIns="0" anchor="ctr" anchorCtr="0">
            <a:normAutofit/>
          </a:bodyPr>
          <a:lstStyle>
            <a:lvl1pPr algn="l">
              <a:lnSpc>
                <a:spcPct val="90000"/>
              </a:lnSpc>
              <a:defRPr sz="4362" b="0" i="0" cap="all" baseline="0">
                <a:solidFill>
                  <a:srgbClr val="252C6A"/>
                </a:solidFill>
                <a:latin typeface="+mn-lt"/>
                <a:cs typeface="Arial Black"/>
              </a:defRPr>
            </a:lvl1pPr>
          </a:lstStyle>
          <a:p>
            <a:r>
              <a:rPr lang="en-US" dirty="0"/>
              <a:t>Click to insert text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"/>
            <a:ext cx="12192000" cy="2607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54082" y="6374291"/>
            <a:ext cx="678481" cy="37411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609607" y="1641435"/>
            <a:ext cx="10972800" cy="46269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1818" dirty="0"/>
          </a:p>
        </p:txBody>
      </p:sp>
    </p:spTree>
    <p:extLst>
      <p:ext uri="{BB962C8B-B14F-4D97-AF65-F5344CB8AC3E}">
        <p14:creationId xmlns:p14="http://schemas.microsoft.com/office/powerpoint/2010/main" val="204400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D7CF-0B53-4D24-941B-92189F047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A3C43-4330-4111-A709-D2598528B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5632E-8B3E-4B38-8DB8-5B2B5C7D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30F-CD87-4F22-B1B3-46A32CE3238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C5CA0-7531-457A-9C37-830BF1CA7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B9D20-D052-4695-9B53-8AC3B3A2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38F3-0C95-47B0-9EE8-E88138863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7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148CD-AE74-48BA-8447-18D92E217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FCF8B-0FCE-439A-985D-0297FDB4B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D7D88-1314-4F67-BE1C-D8DC2444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30F-CD87-4F22-B1B3-46A32CE3238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86291-3C13-4168-A4F4-935D9EF52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D99CA-9F59-420A-B93F-DA667EAC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38F3-0C95-47B0-9EE8-E88138863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6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C916-BFE4-46B7-83DD-B227E346E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6B09-F5BA-4EEF-B1CA-12569804E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538A3-24CA-4ABD-A97C-5DD68C4B7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AACF4-DA12-4148-BF06-953FF5059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30F-CD87-4F22-B1B3-46A32CE3238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48C98-CF92-49DC-8C91-D610C2748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E5CA3D-30F2-42B9-BD05-81DB0E83A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38F3-0C95-47B0-9EE8-E88138863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4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A467A-0D60-4765-BC03-5EE8E181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2ACD9-B57C-44E1-B3EA-D7C944CE2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FB7CC-44AC-42A8-84C6-E6709E086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202AE-D08D-42AA-AD99-65863E02D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BD963-5ECB-45E5-88F6-82D10DC0B9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A5AA74-ACBB-4951-824F-EF7933BAB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30F-CD87-4F22-B1B3-46A32CE3238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C1B57-296F-4800-8824-B37191EF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D9823-0E6D-4960-B65D-0615E6284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38F3-0C95-47B0-9EE8-E88138863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1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F4F4-7B5F-4537-91C6-CAF8927C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2472E2-7521-41D3-ABD0-366EDAF24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30F-CD87-4F22-B1B3-46A32CE3238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16BE65-E388-4AF2-9B2F-DF0074A2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F3FD11-C6B7-4531-8F9D-6ADE397A3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38F3-0C95-47B0-9EE8-E88138863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5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98D1F9-A53E-4DFB-8547-BEC07BBE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30F-CD87-4F22-B1B3-46A32CE3238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5C2E66-DFF5-417F-A6FA-B3D6574C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3EF1B-8B81-47CC-B8F5-DE3D6671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38F3-0C95-47B0-9EE8-E88138863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2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D12B2-A6ED-4EA9-8153-105E5E4E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7BD86-735B-4757-BF66-0DADD4C4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14D9B-1045-4561-BB9E-7C7F353E3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02032-6A13-4761-A43F-6E11B9CA7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30F-CD87-4F22-B1B3-46A32CE3238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8B473-EBDD-4FAD-8111-6929B3A9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433E4-FB96-4CFB-BDFA-AD9AEF862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38F3-0C95-47B0-9EE8-E88138863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9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D124D-8165-4F8F-AF63-9D0007DDB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66311-D6BB-4828-94A6-C133FCD3B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AF10D-F04F-411D-9F82-4D2949FD2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43C58-595A-4410-9269-68DE7BFFC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830F-CD87-4F22-B1B3-46A32CE3238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D215E-A047-47D7-AC8B-E22080F9E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C252E-EEDC-46E9-B15A-6E5678CA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38F3-0C95-47B0-9EE8-E88138863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8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84A4B7-1C91-4BC3-B037-2F3B90796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3316B-EA08-42BE-84AD-BF551BBB6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E6A60-4DDB-48B7-9DDC-09EBBA97B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2830F-CD87-4F22-B1B3-46A32CE3238D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E3EC4-8BFC-40C1-A4C8-6FA8C13547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F8D60-5638-4EA3-B79A-BFEC99342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138F3-0C95-47B0-9EE8-E88138863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5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2.jpg"/><Relationship Id="rId4" Type="http://schemas.openxmlformats.org/officeDocument/2006/relationships/diagramData" Target="../diagrams/data2.xml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F8DE7-1CB2-48EB-ABEA-F4150E523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 fontScale="90000"/>
          </a:bodyPr>
          <a:lstStyle/>
          <a:p>
            <a:r>
              <a:rPr lang="en-US" sz="7200" dirty="0"/>
              <a:t>Best Practices for Managing Escalated Behaviors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B2A0CB-699E-42FC-B495-9A9D646ED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en-US" sz="2800" dirty="0"/>
              <a:t>Facilitated by: Ron Gilson, Security Chief – Cedar Point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AEB106-68E3-477B-BB10-4ED95DB640AC}"/>
              </a:ext>
            </a:extLst>
          </p:cNvPr>
          <p:cNvPicPr/>
          <p:nvPr/>
        </p:nvPicPr>
        <p:blipFill rotWithShape="1">
          <a:blip r:embed="rId2"/>
          <a:srcRect l="37034" t="35906" r="42054" b="62475"/>
          <a:stretch/>
        </p:blipFill>
        <p:spPr bwMode="auto">
          <a:xfrm>
            <a:off x="0" y="6492875"/>
            <a:ext cx="12192000" cy="365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22784D-FC4A-40C3-B55A-146BFBE7898C}"/>
              </a:ext>
            </a:extLst>
          </p:cNvPr>
          <p:cNvCxnSpPr/>
          <p:nvPr/>
        </p:nvCxnSpPr>
        <p:spPr>
          <a:xfrm flipV="1">
            <a:off x="3718560" y="5524786"/>
            <a:ext cx="4754880" cy="274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30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8AB89-92E0-4283-959F-A65C3785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0" y="620392"/>
            <a:ext cx="10832107" cy="806964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accent5"/>
                </a:solidFill>
              </a:rPr>
              <a:t>Communicate Non-Verbally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38AB8-7055-4A0C-B70D-B8713480AE4C}"/>
              </a:ext>
            </a:extLst>
          </p:cNvPr>
          <p:cNvPicPr/>
          <p:nvPr/>
        </p:nvPicPr>
        <p:blipFill rotWithShape="1">
          <a:blip r:embed="rId3"/>
          <a:srcRect l="37034" t="35906" r="42054" b="62475"/>
          <a:stretch/>
        </p:blipFill>
        <p:spPr bwMode="auto">
          <a:xfrm>
            <a:off x="0" y="6492875"/>
            <a:ext cx="12192000" cy="365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ED55E3E-2356-4F35-BD13-8B5C59752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841377"/>
              </p:ext>
            </p:extLst>
          </p:nvPr>
        </p:nvGraphicFramePr>
        <p:xfrm>
          <a:off x="6553572" y="1639228"/>
          <a:ext cx="4803276" cy="4393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5563FD1-A1B1-4A96-A35E-D7CE6BEF3D97}"/>
              </a:ext>
            </a:extLst>
          </p:cNvPr>
          <p:cNvSpPr txBox="1"/>
          <p:nvPr/>
        </p:nvSpPr>
        <p:spPr>
          <a:xfrm>
            <a:off x="289931" y="1887421"/>
            <a:ext cx="72371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0664" lvl="1" indent="-302506">
              <a:buFont typeface="Arial" panose="020B0604020202020204" pitchFamily="34" charset="0"/>
              <a:buChar char="•"/>
            </a:pPr>
            <a:r>
              <a:rPr lang="en-US" sz="3200" dirty="0"/>
              <a:t>55% of Communication</a:t>
            </a:r>
          </a:p>
          <a:p>
            <a:pPr marL="1200223" lvl="2" indent="-302506">
              <a:buFont typeface="Arial" panose="020B0604020202020204" pitchFamily="34" charset="0"/>
              <a:buChar char="•"/>
            </a:pPr>
            <a:r>
              <a:rPr lang="en-US" sz="3200" dirty="0"/>
              <a:t>Nonverbal (Body Language)</a:t>
            </a:r>
          </a:p>
          <a:p>
            <a:pPr marL="750664" lvl="1" indent="-302506">
              <a:buFont typeface="Arial" panose="020B0604020202020204" pitchFamily="34" charset="0"/>
              <a:buChar char="•"/>
            </a:pPr>
            <a:r>
              <a:rPr lang="en-US" sz="3200" dirty="0"/>
              <a:t>38% of Communication</a:t>
            </a:r>
          </a:p>
          <a:p>
            <a:pPr marL="1200223" lvl="2" indent="-302506">
              <a:buFont typeface="Arial" panose="020B0604020202020204" pitchFamily="34" charset="0"/>
              <a:buChar char="•"/>
            </a:pPr>
            <a:r>
              <a:rPr lang="en-US" sz="3200" dirty="0"/>
              <a:t>Paraverbal (Tone, Volume)</a:t>
            </a:r>
          </a:p>
          <a:p>
            <a:pPr marL="750664" lvl="1" indent="-302506">
              <a:buFont typeface="Arial" panose="020B0604020202020204" pitchFamily="34" charset="0"/>
              <a:buChar char="•"/>
            </a:pPr>
            <a:r>
              <a:rPr lang="en-US" sz="3200" dirty="0"/>
              <a:t>7% of Communication</a:t>
            </a:r>
          </a:p>
          <a:p>
            <a:pPr marL="1200223" lvl="2" indent="-302506">
              <a:buFont typeface="Arial" panose="020B0604020202020204" pitchFamily="34" charset="0"/>
              <a:buChar char="•"/>
            </a:pPr>
            <a:r>
              <a:rPr lang="en-US" sz="3200" dirty="0"/>
              <a:t>Actual words we use</a:t>
            </a:r>
          </a:p>
          <a:p>
            <a:pPr marL="1200223" lvl="2" indent="-302506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1200223" lvl="2" indent="-302506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38584F-60CA-4DCC-97FB-1566F664D5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4185" y="2000937"/>
            <a:ext cx="5040352" cy="3630428"/>
          </a:xfrm>
          <a:prstGeom prst="rect">
            <a:avLst/>
          </a:prstGeom>
        </p:spPr>
      </p:pic>
      <p:pic>
        <p:nvPicPr>
          <p:cNvPr id="11" name="Picture 10" descr="Graphical user interface, diagram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770F834-A51A-4462-A563-E8905E6184C9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08" y="-2286"/>
            <a:ext cx="1234440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5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D1378-9D3F-42DD-9C42-9C5A3A5F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Listen Effectively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8C32A-7A44-4D81-8935-76167B893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dirty="0"/>
              <a:t>Most people listen with the intent to reply and do not listen with the intent to understand.</a:t>
            </a:r>
            <a:br>
              <a:rPr lang="en-US" dirty="0"/>
            </a:br>
            <a:endParaRPr lang="en-US" dirty="0"/>
          </a:p>
          <a:p>
            <a:r>
              <a:rPr lang="en-US" dirty="0"/>
              <a:t>Listening involves having patience and openness, along with the desire to understand.</a:t>
            </a:r>
          </a:p>
          <a:p>
            <a:pPr lvl="1"/>
            <a:r>
              <a:rPr lang="en-US" sz="2800" dirty="0"/>
              <a:t>We only hear half of what is said, we listen to only half of that, and we remember only half of that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F77F08-1D54-4858-9495-7E8567F89AB6}"/>
              </a:ext>
            </a:extLst>
          </p:cNvPr>
          <p:cNvPicPr/>
          <p:nvPr/>
        </p:nvPicPr>
        <p:blipFill rotWithShape="1">
          <a:blip r:embed="rId2"/>
          <a:srcRect l="37034" t="35906" r="42054" b="62475"/>
          <a:stretch/>
        </p:blipFill>
        <p:spPr bwMode="auto">
          <a:xfrm>
            <a:off x="0" y="6492875"/>
            <a:ext cx="12192000" cy="365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Diagram, text&#10;&#10;Description automatically generated">
            <a:extLst>
              <a:ext uri="{FF2B5EF4-FFF2-40B4-BE49-F238E27FC236}">
                <a16:creationId xmlns:a16="http://schemas.microsoft.com/office/drawing/2014/main" id="{40443762-6A76-4F1D-9BB8-ECA71A26132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08" y="-6539"/>
            <a:ext cx="1234440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6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CD1378-9D3F-42DD-9C42-9C5A3A5F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Listen Effectively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8C32A-7A44-4D81-8935-76167B893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300" y="281354"/>
            <a:ext cx="6525220" cy="5873325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Levels of Listening</a:t>
            </a:r>
          </a:p>
          <a:p>
            <a:pPr marL="0" indent="0">
              <a:buNone/>
            </a:pPr>
            <a:endParaRPr lang="en-US" sz="4000" dirty="0"/>
          </a:p>
          <a:p>
            <a:pPr lvl="1"/>
            <a:r>
              <a:rPr lang="en-US" sz="2800" b="1" dirty="0"/>
              <a:t>Ignoring</a:t>
            </a:r>
            <a:r>
              <a:rPr lang="en-US" sz="2800" dirty="0"/>
              <a:t> another person – Not listening at all</a:t>
            </a:r>
          </a:p>
          <a:p>
            <a:pPr lvl="1"/>
            <a:r>
              <a:rPr lang="en-US" sz="2800" b="1" dirty="0"/>
              <a:t>Pretending</a:t>
            </a:r>
            <a:r>
              <a:rPr lang="en-US" sz="2800" dirty="0"/>
              <a:t> to listen – Preoccupied with internal or external distractions</a:t>
            </a:r>
          </a:p>
          <a:p>
            <a:pPr lvl="1"/>
            <a:r>
              <a:rPr lang="en-US" sz="2800" b="1" dirty="0"/>
              <a:t>Selective</a:t>
            </a:r>
            <a:r>
              <a:rPr lang="en-US" sz="2800" dirty="0"/>
              <a:t> listening – Listening, but only hearing parts of the conversation</a:t>
            </a:r>
          </a:p>
          <a:p>
            <a:pPr lvl="1"/>
            <a:r>
              <a:rPr lang="en-US" sz="2800" b="1" dirty="0"/>
              <a:t>Attentive</a:t>
            </a:r>
            <a:r>
              <a:rPr lang="en-US" sz="2800" dirty="0"/>
              <a:t> listening – Listening to the words, but no listening to the feelings</a:t>
            </a:r>
          </a:p>
          <a:p>
            <a:pPr lvl="1"/>
            <a:r>
              <a:rPr lang="en-US" sz="2800" b="1" dirty="0"/>
              <a:t>Empathic</a:t>
            </a:r>
            <a:r>
              <a:rPr lang="en-US" sz="2800" dirty="0"/>
              <a:t> listening – Listening with your ears, but more importantly, listening with your eyes and heart while paying attention to feelings and meaning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1EFAE-C758-4D8D-B5C6-8EAF9DB2FB16}"/>
              </a:ext>
            </a:extLst>
          </p:cNvPr>
          <p:cNvPicPr/>
          <p:nvPr/>
        </p:nvPicPr>
        <p:blipFill rotWithShape="1">
          <a:blip r:embed="rId3"/>
          <a:srcRect l="37034" t="35906" r="42054" b="62475"/>
          <a:stretch/>
        </p:blipFill>
        <p:spPr bwMode="auto">
          <a:xfrm>
            <a:off x="0" y="6492875"/>
            <a:ext cx="12192000" cy="365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Diagram, text&#10;&#10;Description automatically generated">
            <a:extLst>
              <a:ext uri="{FF2B5EF4-FFF2-40B4-BE49-F238E27FC236}">
                <a16:creationId xmlns:a16="http://schemas.microsoft.com/office/drawing/2014/main" id="{1B22D7F3-7EBD-4913-ACB4-D5EE88DCF65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08" y="-6539"/>
            <a:ext cx="1234440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92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8AB89-92E0-4283-959F-A65C3785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5"/>
                </a:solidFill>
              </a:rPr>
              <a:t>Manage the Stages of Conflict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38AB8-7055-4A0C-B70D-B8713480AE4C}"/>
              </a:ext>
            </a:extLst>
          </p:cNvPr>
          <p:cNvPicPr/>
          <p:nvPr/>
        </p:nvPicPr>
        <p:blipFill rotWithShape="1">
          <a:blip r:embed="rId3"/>
          <a:srcRect l="37034" t="35906" r="42054" b="62475"/>
          <a:stretch/>
        </p:blipFill>
        <p:spPr bwMode="auto">
          <a:xfrm>
            <a:off x="0" y="6492875"/>
            <a:ext cx="12192000" cy="365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ED55E3E-2356-4F35-BD13-8B5C59752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520419"/>
              </p:ext>
            </p:extLst>
          </p:nvPr>
        </p:nvGraphicFramePr>
        <p:xfrm>
          <a:off x="4181707" y="620392"/>
          <a:ext cx="7485552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87FD4E0-095E-48C6-B4F4-B0C0CC545C59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08" y="0"/>
            <a:ext cx="1234440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81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S Interim DOPS Process Q&amp;amp;A – You&amp;#39;ve Got Questions, We&amp;#39;ve Got Answers -  MDHA | MDHA">
            <a:extLst>
              <a:ext uri="{FF2B5EF4-FFF2-40B4-BE49-F238E27FC236}">
                <a16:creationId xmlns:a16="http://schemas.microsoft.com/office/drawing/2014/main" id="{09E98F89-8BE3-498F-92CA-9D98DCD6D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0" r="15378" b="-1"/>
          <a:stretch/>
        </p:blipFill>
        <p:spPr bwMode="auto">
          <a:xfrm>
            <a:off x="-4462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6C4B5C-F4B9-4D1A-8BAA-15CCDD5E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D23B0CE-CC25-4E29-8DCC-CCF9539967AA}"/>
              </a:ext>
            </a:extLst>
          </p:cNvPr>
          <p:cNvPicPr/>
          <p:nvPr/>
        </p:nvPicPr>
        <p:blipFill rotWithShape="1">
          <a:blip r:embed="rId3"/>
          <a:srcRect l="37034" t="35906" r="42054" b="62475"/>
          <a:stretch/>
        </p:blipFill>
        <p:spPr bwMode="auto">
          <a:xfrm>
            <a:off x="0" y="6492875"/>
            <a:ext cx="12192000" cy="365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015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0" r="4129" b="28684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94" y="1161288"/>
            <a:ext cx="6105010" cy="11247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+mj-lt"/>
                <a:cs typeface="+mj-cs"/>
              </a:rPr>
              <a:t>Types of aggressive behavior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093" y="2718054"/>
            <a:ext cx="3974995" cy="3930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02506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Verbal</a:t>
            </a:r>
          </a:p>
          <a:p>
            <a:pPr marL="302506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Physical </a:t>
            </a:r>
          </a:p>
          <a:p>
            <a:pPr marL="302506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Psychological</a:t>
            </a:r>
          </a:p>
          <a:p>
            <a:pPr marL="302506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Sexual Harassment/Assault</a:t>
            </a:r>
          </a:p>
          <a:p>
            <a:pPr marL="302506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Workplace Violence</a:t>
            </a:r>
          </a:p>
        </p:txBody>
      </p:sp>
    </p:spTree>
    <p:extLst>
      <p:ext uri="{BB962C8B-B14F-4D97-AF65-F5344CB8AC3E}">
        <p14:creationId xmlns:p14="http://schemas.microsoft.com/office/powerpoint/2010/main" val="371221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82FB-18EC-4C00-A931-FFB62AD04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4FC62-E90A-48B5-B39C-8E67A35B3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66" y="4226311"/>
            <a:ext cx="4850780" cy="2062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tx2"/>
                </a:solidFill>
                <a:latin typeface="+mj-lt"/>
                <a:cs typeface="+mj-cs"/>
              </a:rPr>
              <a:t>Managing Aggressive Behavior 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90131C-375C-4A22-8A75-1FC605E80100}"/>
              </a:ext>
            </a:extLst>
          </p:cNvPr>
          <p:cNvPicPr/>
          <p:nvPr/>
        </p:nvPicPr>
        <p:blipFill rotWithShape="1">
          <a:blip r:embed="rId3"/>
          <a:srcRect l="37034" t="35906" r="42054" b="62475"/>
          <a:stretch/>
        </p:blipFill>
        <p:spPr bwMode="auto">
          <a:xfrm>
            <a:off x="0" y="6492875"/>
            <a:ext cx="12192000" cy="365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4B72808B-120B-4F3A-9ACC-AAE819328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2110"/>
          <a:stretch/>
        </p:blipFill>
        <p:spPr bwMode="auto">
          <a:xfrm>
            <a:off x="-1" y="10"/>
            <a:ext cx="12228129" cy="36798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34771A-2F94-4355-9430-94F70EC9D919}"/>
              </a:ext>
            </a:extLst>
          </p:cNvPr>
          <p:cNvSpPr txBox="1"/>
          <p:nvPr/>
        </p:nvSpPr>
        <p:spPr>
          <a:xfrm>
            <a:off x="6096000" y="4045017"/>
            <a:ext cx="5980771" cy="253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529"/>
              </a:spcAft>
            </a:pPr>
            <a:r>
              <a:rPr lang="en-US" sz="3200" b="1" dirty="0">
                <a:solidFill>
                  <a:schemeClr val="tx2"/>
                </a:solidFill>
              </a:rPr>
              <a:t>	De-escalating Techniques</a:t>
            </a:r>
          </a:p>
          <a:p>
            <a:pPr marL="759706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Be Open and Listen</a:t>
            </a:r>
          </a:p>
          <a:p>
            <a:pPr marL="759706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Clarify what the issue is</a:t>
            </a:r>
          </a:p>
          <a:p>
            <a:pPr marL="759706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Develop a resolution</a:t>
            </a:r>
          </a:p>
          <a:p>
            <a:pPr marL="759706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Agree or compromise</a:t>
            </a:r>
          </a:p>
          <a:p>
            <a:pPr marL="759706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Close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08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14" b="909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101" name="Rectangle 7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93" y="843533"/>
            <a:ext cx="5198434" cy="16090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+mj-lt"/>
                <a:cs typeface="+mj-cs"/>
              </a:rPr>
              <a:t>	    </a:t>
            </a:r>
            <a:r>
              <a:rPr lang="en-US" sz="4000" b="1" dirty="0">
                <a:solidFill>
                  <a:schemeClr val="tx1"/>
                </a:solidFill>
                <a:latin typeface="+mj-lt"/>
                <a:cs typeface="+mj-cs"/>
              </a:rPr>
              <a:t>Managing           Aggressive  behavior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094" y="2443480"/>
            <a:ext cx="5863451" cy="40987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529"/>
              </a:spcAft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529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Each situation is going to be different</a:t>
            </a:r>
          </a:p>
          <a:p>
            <a:pPr marL="302506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Personal safety</a:t>
            </a:r>
          </a:p>
          <a:p>
            <a:pPr marL="302506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Safety of others</a:t>
            </a:r>
          </a:p>
          <a:p>
            <a:pPr marL="302506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Remaining professional</a:t>
            </a:r>
          </a:p>
          <a:p>
            <a:pPr marL="750664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Learn to reduce stress</a:t>
            </a:r>
          </a:p>
          <a:p>
            <a:pPr marL="750664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Improving communication skills</a:t>
            </a:r>
          </a:p>
          <a:p>
            <a:pPr marL="302506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4001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1028">
            <a:extLst>
              <a:ext uri="{FF2B5EF4-FFF2-40B4-BE49-F238E27FC236}">
                <a16:creationId xmlns:a16="http://schemas.microsoft.com/office/drawing/2014/main" id="{A2AECC29-43FD-4A9B-B6FB-245B69CA36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153" b="35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CD6FD-9453-4AF5-BD83-56E69587E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268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Strategies for Preventing and Diffusing Aggressive Behavior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1071A-75BB-41C4-B640-5890F975009B}"/>
              </a:ext>
            </a:extLst>
          </p:cNvPr>
          <p:cNvPicPr/>
          <p:nvPr/>
        </p:nvPicPr>
        <p:blipFill rotWithShape="1">
          <a:blip r:embed="rId4"/>
          <a:srcRect l="37034" t="35906" r="42054" b="62475"/>
          <a:stretch/>
        </p:blipFill>
        <p:spPr bwMode="auto">
          <a:xfrm>
            <a:off x="0" y="6492875"/>
            <a:ext cx="12192000" cy="365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28" name="Content Placeholder 2">
            <a:extLst>
              <a:ext uri="{FF2B5EF4-FFF2-40B4-BE49-F238E27FC236}">
                <a16:creationId xmlns:a16="http://schemas.microsoft.com/office/drawing/2014/main" id="{DCDD4C32-457C-4288-8DC4-7E4BEEDB2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8930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4218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699E9-A30E-4DA2-BB60-5D434E43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Prepare Yourself Mentally – The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150C5-E809-4336-9C17-594ABE9E9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Preparing mentally allows us to respond appropriately and automatically in various situations.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Enhance your learning and retention of new skills</a:t>
            </a:r>
          </a:p>
          <a:p>
            <a:r>
              <a:rPr lang="en-US" sz="2400" dirty="0"/>
              <a:t>Eliminate ineffective skills or habits</a:t>
            </a:r>
          </a:p>
          <a:p>
            <a:r>
              <a:rPr lang="en-US" sz="2400" dirty="0"/>
              <a:t>Control your stress level</a:t>
            </a:r>
          </a:p>
          <a:p>
            <a:r>
              <a:rPr lang="en-US" sz="2400" dirty="0"/>
              <a:t>Improve your decision making</a:t>
            </a:r>
          </a:p>
          <a:p>
            <a:r>
              <a:rPr lang="en-US" sz="2400" dirty="0"/>
              <a:t>Improve your confidence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8614B-9070-4E25-8BB8-28C86E8A9D32}"/>
              </a:ext>
            </a:extLst>
          </p:cNvPr>
          <p:cNvPicPr/>
          <p:nvPr/>
        </p:nvPicPr>
        <p:blipFill rotWithShape="1">
          <a:blip r:embed="rId3"/>
          <a:srcRect l="37034" t="35906" r="42054" b="62475"/>
          <a:stretch/>
        </p:blipFill>
        <p:spPr bwMode="auto">
          <a:xfrm>
            <a:off x="0" y="6492875"/>
            <a:ext cx="12192000" cy="365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461DA25-3E52-4662-BA50-1BFD20D49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83" y="0"/>
            <a:ext cx="1230865" cy="172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0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82FB-18EC-4C00-A931-FFB62AD04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accent1"/>
                </a:solidFill>
              </a:rPr>
              <a:t>Approach Individuals Properly</a:t>
            </a:r>
          </a:p>
        </p:txBody>
      </p:sp>
      <p:pic>
        <p:nvPicPr>
          <p:cNvPr id="9" name="Graphic 8" descr="Warning">
            <a:extLst>
              <a:ext uri="{FF2B5EF4-FFF2-40B4-BE49-F238E27FC236}">
                <a16:creationId xmlns:a16="http://schemas.microsoft.com/office/drawing/2014/main" id="{F9F61188-DAFB-443D-832F-869122255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4FC62-E90A-48B5-B39C-8E67A35B3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Introduce yourself if needed</a:t>
            </a:r>
          </a:p>
          <a:p>
            <a:r>
              <a:rPr lang="en-US" b="1" dirty="0"/>
              <a:t>Have a co-worker assist to observe</a:t>
            </a:r>
          </a:p>
          <a:p>
            <a:r>
              <a:rPr lang="en-US" b="1" dirty="0"/>
              <a:t>Keep all persons in view</a:t>
            </a:r>
          </a:p>
          <a:p>
            <a:r>
              <a:rPr lang="en-US" b="1" dirty="0"/>
              <a:t>Have access to an Escape Route</a:t>
            </a:r>
          </a:p>
          <a:p>
            <a:r>
              <a:rPr lang="en-US" b="1" dirty="0"/>
              <a:t>Use a common office without distractions</a:t>
            </a:r>
          </a:p>
          <a:p>
            <a:r>
              <a:rPr lang="en-US" b="1" dirty="0"/>
              <a:t>If possible, confront only one person at a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90131C-375C-4A22-8A75-1FC605E80100}"/>
              </a:ext>
            </a:extLst>
          </p:cNvPr>
          <p:cNvPicPr/>
          <p:nvPr/>
        </p:nvPicPr>
        <p:blipFill rotWithShape="1">
          <a:blip r:embed="rId5"/>
          <a:srcRect l="37034" t="35906" r="42054" b="62475"/>
          <a:stretch/>
        </p:blipFill>
        <p:spPr bwMode="auto">
          <a:xfrm>
            <a:off x="0" y="6492875"/>
            <a:ext cx="12192000" cy="365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9E26CE7-CB81-4684-BDC3-D8BAACAF2EB0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560" y="0"/>
            <a:ext cx="1234440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2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F7EFBB-8B1C-464D-973C-54DD97CC4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Communicate Effectively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30DA9-C548-4D11-A5F3-1D459A06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63337"/>
            <a:ext cx="7158637" cy="4013626"/>
          </a:xfrm>
        </p:spPr>
        <p:txBody>
          <a:bodyPr>
            <a:normAutofit/>
          </a:bodyPr>
          <a:lstStyle/>
          <a:p>
            <a:r>
              <a:rPr lang="en-US" sz="3200" dirty="0"/>
              <a:t>Supportive Verbal Communication Skills</a:t>
            </a:r>
          </a:p>
          <a:p>
            <a:pPr marL="457200" lvl="1" indent="0">
              <a:buNone/>
            </a:pPr>
            <a:endParaRPr lang="en-US" sz="2200" dirty="0"/>
          </a:p>
          <a:p>
            <a:pPr lvl="1"/>
            <a:r>
              <a:rPr lang="en-US" sz="2200" dirty="0"/>
              <a:t>Maintain a calm reassuring voice</a:t>
            </a:r>
          </a:p>
          <a:p>
            <a:pPr lvl="1"/>
            <a:r>
              <a:rPr lang="en-US" sz="2200" dirty="0"/>
              <a:t>Communicate at their level</a:t>
            </a:r>
          </a:p>
          <a:p>
            <a:pPr lvl="1"/>
            <a:r>
              <a:rPr lang="en-US" sz="2200" dirty="0"/>
              <a:t>Speak with respect – </a:t>
            </a:r>
            <a:r>
              <a:rPr lang="en-US" sz="2200" b="1" dirty="0"/>
              <a:t>but be in control </a:t>
            </a:r>
          </a:p>
          <a:p>
            <a:pPr lvl="1"/>
            <a:r>
              <a:rPr lang="en-US" sz="2200" dirty="0"/>
              <a:t>Use paralanguage – volume of speech, tone of voice, rate of speech</a:t>
            </a:r>
          </a:p>
          <a:p>
            <a:pPr lvl="1"/>
            <a:r>
              <a:rPr lang="en-US" sz="2200" dirty="0"/>
              <a:t>Ask them to repeat to clarify</a:t>
            </a:r>
          </a:p>
          <a:p>
            <a:pPr lvl="1"/>
            <a:r>
              <a:rPr lang="en-US" sz="2200" dirty="0"/>
              <a:t>Try using open ended questions</a:t>
            </a:r>
          </a:p>
          <a:p>
            <a:pPr lvl="2"/>
            <a:r>
              <a:rPr lang="en-US" sz="2200" dirty="0"/>
              <a:t>“How do you feel about this situation?”</a:t>
            </a:r>
          </a:p>
          <a:p>
            <a:pPr lvl="2"/>
            <a:endParaRPr lang="en-US" sz="2200" dirty="0"/>
          </a:p>
          <a:p>
            <a:pPr lvl="2"/>
            <a:endParaRPr lang="en-US" sz="2200" dirty="0"/>
          </a:p>
          <a:p>
            <a:pPr lvl="2"/>
            <a:endParaRPr lang="en-US" sz="2200" dirty="0"/>
          </a:p>
        </p:txBody>
      </p:sp>
      <p:pic>
        <p:nvPicPr>
          <p:cNvPr id="4" name="Picture 3" descr="A computer screen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895ACDC2-6C0D-4430-803E-3305B6F0A847}"/>
              </a:ext>
            </a:extLst>
          </p:cNvPr>
          <p:cNvPicPr/>
          <p:nvPr/>
        </p:nvPicPr>
        <p:blipFill rotWithShape="1">
          <a:blip r:embed="rId2"/>
          <a:srcRect l="37034" t="35906" r="42054" b="62475"/>
          <a:stretch/>
        </p:blipFill>
        <p:spPr bwMode="auto">
          <a:xfrm>
            <a:off x="0" y="6492875"/>
            <a:ext cx="12192000" cy="365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7BBB4F-A28C-4C20-B67C-47F4D74D0581}"/>
              </a:ext>
            </a:extLst>
          </p:cNvPr>
          <p:cNvCxnSpPr/>
          <p:nvPr/>
        </p:nvCxnSpPr>
        <p:spPr>
          <a:xfrm>
            <a:off x="558209" y="758952"/>
            <a:ext cx="0" cy="779392"/>
          </a:xfrm>
          <a:prstGeom prst="line">
            <a:avLst/>
          </a:prstGeom>
          <a:ln w="117475">
            <a:solidFill>
              <a:srgbClr val="004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raphical user interface, diagram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DCB9292-4A8A-466D-AD69-D22C7CD5F35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08" y="-2286"/>
            <a:ext cx="1234440" cy="1719072"/>
          </a:xfrm>
          <a:prstGeom prst="rect">
            <a:avLst/>
          </a:prstGeom>
        </p:spPr>
      </p:pic>
      <p:sp>
        <p:nvSpPr>
          <p:cNvPr id="11" name="Oval Callout 3">
            <a:extLst>
              <a:ext uri="{FF2B5EF4-FFF2-40B4-BE49-F238E27FC236}">
                <a16:creationId xmlns:a16="http://schemas.microsoft.com/office/drawing/2014/main" id="{CF7DC8C2-9B44-419E-918E-2A6D5A6A1FC8}"/>
              </a:ext>
            </a:extLst>
          </p:cNvPr>
          <p:cNvSpPr/>
          <p:nvPr/>
        </p:nvSpPr>
        <p:spPr>
          <a:xfrm>
            <a:off x="7938134" y="2481943"/>
            <a:ext cx="3784474" cy="2959852"/>
          </a:xfrm>
          <a:prstGeom prst="wedgeEllipseCallout">
            <a:avLst>
              <a:gd name="adj1" fmla="val -69031"/>
              <a:gd name="adj2" fmla="val 63507"/>
            </a:avLst>
          </a:prstGeom>
          <a:solidFill>
            <a:srgbClr val="00B0F0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76" dirty="0">
                <a:latin typeface="MV Boli" panose="02000500030200090000" pitchFamily="2" charset="0"/>
                <a:cs typeface="MV Boli" panose="02000500030200090000" pitchFamily="2" charset="0"/>
              </a:rPr>
              <a:t>I really understand how you feel…</a:t>
            </a:r>
          </a:p>
        </p:txBody>
      </p:sp>
    </p:spTree>
    <p:extLst>
      <p:ext uri="{BB962C8B-B14F-4D97-AF65-F5344CB8AC3E}">
        <p14:creationId xmlns:p14="http://schemas.microsoft.com/office/powerpoint/2010/main" val="506168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85EBD-D0F7-4997-A047-B3D38240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Communicate Effectively – (Non-Verbally)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592FE-F5EF-48CD-A5A7-2DF173CA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837761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90% of all communication is non-verbal</a:t>
            </a:r>
            <a:br>
              <a:rPr lang="en-US" sz="1500" dirty="0"/>
            </a:br>
            <a:endParaRPr lang="en-US" sz="1500" dirty="0"/>
          </a:p>
          <a:p>
            <a:pPr marL="0" indent="0">
              <a:buNone/>
            </a:pPr>
            <a:r>
              <a:rPr lang="en-US" sz="2200" dirty="0"/>
              <a:t>Three Categories of Non-Verbal Communication</a:t>
            </a:r>
          </a:p>
          <a:p>
            <a:pPr marL="457200" lvl="1" indent="0">
              <a:buNone/>
            </a:pPr>
            <a:r>
              <a:rPr lang="en-US" sz="2200" dirty="0"/>
              <a:t>1.  </a:t>
            </a:r>
            <a:r>
              <a:rPr lang="en-US" sz="2200" b="1" dirty="0"/>
              <a:t>Personal Space and Reactionary Distance </a:t>
            </a:r>
            <a:r>
              <a:rPr lang="en-US" sz="2200" dirty="0"/>
              <a:t>(3’)</a:t>
            </a:r>
          </a:p>
          <a:p>
            <a:pPr marL="457200" lvl="1" indent="0">
              <a:buNone/>
            </a:pPr>
            <a:r>
              <a:rPr lang="en-US" sz="2200" dirty="0"/>
              <a:t>2.  </a:t>
            </a:r>
            <a:r>
              <a:rPr lang="en-US" sz="2200" b="1" dirty="0"/>
              <a:t>Eye Communication</a:t>
            </a:r>
          </a:p>
          <a:p>
            <a:pPr lvl="2"/>
            <a:r>
              <a:rPr lang="en-US" sz="2200" dirty="0"/>
              <a:t>Maintain eye contact 60-70% of the time when you speak.</a:t>
            </a:r>
          </a:p>
          <a:p>
            <a:pPr lvl="2"/>
            <a:r>
              <a:rPr lang="en-US" sz="2200" dirty="0"/>
              <a:t>Maintain eye contact 90% of the time when the individual is speaking</a:t>
            </a:r>
          </a:p>
          <a:p>
            <a:pPr lvl="2"/>
            <a:r>
              <a:rPr lang="en-US" sz="2200" dirty="0"/>
              <a:t>Interpreting Eye Communications</a:t>
            </a:r>
          </a:p>
          <a:p>
            <a:pPr lvl="3"/>
            <a:r>
              <a:rPr lang="en-US" sz="2200" dirty="0"/>
              <a:t>Sizing you up (overpower you), Direct uninterrupted stare (dominance), Looking around (wanting to leave). Recognize Warning Signs</a:t>
            </a:r>
          </a:p>
          <a:p>
            <a:pPr marL="914400" lvl="1" indent="-457200">
              <a:buAutoNum type="arabicPeriod" startAt="3"/>
            </a:pPr>
            <a:r>
              <a:rPr lang="en-US" sz="2200" b="1" dirty="0"/>
              <a:t>Gestures, Postures and facial Expressions</a:t>
            </a:r>
          </a:p>
          <a:p>
            <a:pPr lvl="2"/>
            <a:r>
              <a:rPr lang="en-US" sz="2200" dirty="0"/>
              <a:t>Signals coming from different parts of the body that reflect thoughts and feelings</a:t>
            </a:r>
          </a:p>
          <a:p>
            <a:pPr lvl="3"/>
            <a:r>
              <a:rPr lang="en-US" sz="2200" dirty="0"/>
              <a:t>Arms crossed, breathing, facial color, palms/hands, legs/stance</a:t>
            </a:r>
          </a:p>
          <a:p>
            <a:pPr marL="457200" lvl="1" indent="0">
              <a:buNone/>
            </a:pPr>
            <a:endParaRPr lang="en-US" sz="1500" dirty="0"/>
          </a:p>
          <a:p>
            <a:pPr lvl="1"/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57D95-599D-4855-B81E-04AA425281CF}"/>
              </a:ext>
            </a:extLst>
          </p:cNvPr>
          <p:cNvPicPr/>
          <p:nvPr/>
        </p:nvPicPr>
        <p:blipFill rotWithShape="1">
          <a:blip r:embed="rId3"/>
          <a:srcRect l="37034" t="35906" r="42054" b="62475"/>
          <a:stretch/>
        </p:blipFill>
        <p:spPr bwMode="auto">
          <a:xfrm>
            <a:off x="0" y="6492875"/>
            <a:ext cx="12192000" cy="365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Graphical user interface, diagram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EB5F424-40CC-4CB2-AC71-C525CC369EA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08" y="-2286"/>
            <a:ext cx="1234440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40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10673</TotalTime>
  <Words>583</Words>
  <Application>Microsoft Office PowerPoint</Application>
  <PresentationFormat>Widescreen</PresentationFormat>
  <Paragraphs>113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MV Boli</vt:lpstr>
      <vt:lpstr>Office Theme</vt:lpstr>
      <vt:lpstr>Best Practices for Managing Escalated Behaviors</vt:lpstr>
      <vt:lpstr>Types of aggressive behavior</vt:lpstr>
      <vt:lpstr>PowerPoint Presentation</vt:lpstr>
      <vt:lpstr>     Managing           Aggressive  behavior</vt:lpstr>
      <vt:lpstr>Strategies for Preventing and Diffusing Aggressive Behavior</vt:lpstr>
      <vt:lpstr>Prepare Yourself Mentally – The Purpose</vt:lpstr>
      <vt:lpstr>Approach Individuals Properly</vt:lpstr>
      <vt:lpstr>Communicate Effectively</vt:lpstr>
      <vt:lpstr>Communicate Effectively – (Non-Verbally) </vt:lpstr>
      <vt:lpstr>Communicate Non-Verbally</vt:lpstr>
      <vt:lpstr>Listen Effectively</vt:lpstr>
      <vt:lpstr>Listen Effectively</vt:lpstr>
      <vt:lpstr>Manage the Stages of Conflict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Aggressive Behavior</dc:title>
  <dc:creator>Gilson, Ron</dc:creator>
  <cp:lastModifiedBy>Gilson, Ron</cp:lastModifiedBy>
  <cp:revision>45</cp:revision>
  <cp:lastPrinted>2022-03-01T16:21:48Z</cp:lastPrinted>
  <dcterms:created xsi:type="dcterms:W3CDTF">2021-12-08T14:28:05Z</dcterms:created>
  <dcterms:modified xsi:type="dcterms:W3CDTF">2023-11-08T16:05:25Z</dcterms:modified>
</cp:coreProperties>
</file>